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83" r:id="rId6"/>
    <p:sldId id="260" r:id="rId7"/>
    <p:sldId id="262" r:id="rId8"/>
    <p:sldId id="264" r:id="rId9"/>
    <p:sldId id="282" r:id="rId10"/>
    <p:sldId id="263" r:id="rId11"/>
    <p:sldId id="286" r:id="rId12"/>
    <p:sldId id="284" r:id="rId13"/>
    <p:sldId id="287" r:id="rId14"/>
    <p:sldId id="266" r:id="rId15"/>
    <p:sldId id="267" r:id="rId16"/>
    <p:sldId id="285" r:id="rId17"/>
    <p:sldId id="265" r:id="rId18"/>
    <p:sldId id="268" r:id="rId19"/>
    <p:sldId id="281"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80AFB-0805-95FB-8417-F7E1808DF5F2}" v="3" dt="2018-08-08T23:13:32.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60"/>
  </p:normalViewPr>
  <p:slideViewPr>
    <p:cSldViewPr snapToGrid="0">
      <p:cViewPr>
        <p:scale>
          <a:sx n="96" d="100"/>
          <a:sy n="96" d="100"/>
        </p:scale>
        <p:origin x="86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ylor, Kristen" userId="S::knaylor@gcbe.org::9d66e543-e593-4918-b89e-d047128e6ef2" providerId="AD" clId="Web-{3A6AED0F-E073-DFD8-9650-B086AF5644FB}"/>
    <pc:docChg chg="addSld modSld">
      <pc:chgData name="Naylor, Kristen" userId="S::knaylor@gcbe.org::9d66e543-e593-4918-b89e-d047128e6ef2" providerId="AD" clId="Web-{3A6AED0F-E073-DFD8-9650-B086AF5644FB}" dt="2018-08-09T02:39:47.159" v="1048" actId="20577"/>
      <pc:docMkLst>
        <pc:docMk/>
      </pc:docMkLst>
      <pc:sldChg chg="modSp">
        <pc:chgData name="Naylor, Kristen" userId="S::knaylor@gcbe.org::9d66e543-e593-4918-b89e-d047128e6ef2" providerId="AD" clId="Web-{3A6AED0F-E073-DFD8-9650-B086AF5644FB}" dt="2018-08-09T02:37:28.951" v="1046" actId="20577"/>
        <pc:sldMkLst>
          <pc:docMk/>
          <pc:sldMk cId="109857222" sldId="256"/>
        </pc:sldMkLst>
        <pc:spChg chg="mod">
          <ac:chgData name="Naylor, Kristen" userId="S::knaylor@gcbe.org::9d66e543-e593-4918-b89e-d047128e6ef2" providerId="AD" clId="Web-{3A6AED0F-E073-DFD8-9650-B086AF5644FB}" dt="2018-08-09T02:37:28.951" v="1046" actId="20577"/>
          <ac:spMkLst>
            <pc:docMk/>
            <pc:sldMk cId="109857222" sldId="256"/>
            <ac:spMk id="3" creationId="{00000000-0000-0000-0000-000000000000}"/>
          </ac:spMkLst>
        </pc:spChg>
      </pc:sldChg>
      <pc:sldChg chg="modSp">
        <pc:chgData name="Naylor, Kristen" userId="S::knaylor@gcbe.org::9d66e543-e593-4918-b89e-d047128e6ef2" providerId="AD" clId="Web-{3A6AED0F-E073-DFD8-9650-B086AF5644FB}" dt="2018-08-09T00:40:03.051" v="1015" actId="14100"/>
        <pc:sldMkLst>
          <pc:docMk/>
          <pc:sldMk cId="324379777" sldId="257"/>
        </pc:sldMkLst>
        <pc:spChg chg="mod">
          <ac:chgData name="Naylor, Kristen" userId="S::knaylor@gcbe.org::9d66e543-e593-4918-b89e-d047128e6ef2" providerId="AD" clId="Web-{3A6AED0F-E073-DFD8-9650-B086AF5644FB}" dt="2018-08-09T00:39:16.456" v="1013" actId="1076"/>
          <ac:spMkLst>
            <pc:docMk/>
            <pc:sldMk cId="324379777" sldId="257"/>
            <ac:spMk id="2" creationId="{F7B209C9-9F1E-472B-B0B7-98DBAA62BAC2}"/>
          </ac:spMkLst>
        </pc:spChg>
        <pc:cxnChg chg="mod">
          <ac:chgData name="Naylor, Kristen" userId="S::knaylor@gcbe.org::9d66e543-e593-4918-b89e-d047128e6ef2" providerId="AD" clId="Web-{3A6AED0F-E073-DFD8-9650-B086AF5644FB}" dt="2018-08-09T00:40:03.051" v="1015" actId="14100"/>
          <ac:cxnSpMkLst>
            <pc:docMk/>
            <pc:sldMk cId="324379777" sldId="257"/>
            <ac:cxnSpMk id="11" creationId="{20E3A342-4D61-4E3F-AF90-1AB42AEB96CC}"/>
          </ac:cxnSpMkLst>
        </pc:cxnChg>
      </pc:sldChg>
      <pc:sldChg chg="modSp new">
        <pc:chgData name="Naylor, Kristen" userId="S::knaylor@gcbe.org::9d66e543-e593-4918-b89e-d047128e6ef2" providerId="AD" clId="Web-{3A6AED0F-E073-DFD8-9650-B086AF5644FB}" dt="2018-08-09T00:14:36.587" v="231" actId="1076"/>
        <pc:sldMkLst>
          <pc:docMk/>
          <pc:sldMk cId="1506688273" sldId="268"/>
        </pc:sldMkLst>
        <pc:spChg chg="mod">
          <ac:chgData name="Naylor, Kristen" userId="S::knaylor@gcbe.org::9d66e543-e593-4918-b89e-d047128e6ef2" providerId="AD" clId="Web-{3A6AED0F-E073-DFD8-9650-B086AF5644FB}" dt="2018-08-09T00:11:35.412" v="82" actId="20577"/>
          <ac:spMkLst>
            <pc:docMk/>
            <pc:sldMk cId="1506688273" sldId="268"/>
            <ac:spMk id="2" creationId="{6337A01F-6ABB-46AB-8F4A-73F11BF49857}"/>
          </ac:spMkLst>
        </pc:spChg>
        <pc:spChg chg="mod">
          <ac:chgData name="Naylor, Kristen" userId="S::knaylor@gcbe.org::9d66e543-e593-4918-b89e-d047128e6ef2" providerId="AD" clId="Web-{3A6AED0F-E073-DFD8-9650-B086AF5644FB}" dt="2018-08-09T00:14:36.587" v="231" actId="1076"/>
          <ac:spMkLst>
            <pc:docMk/>
            <pc:sldMk cId="1506688273" sldId="268"/>
            <ac:spMk id="3" creationId="{F77BF25D-124E-49AA-AA7C-6FCF6CACBDC5}"/>
          </ac:spMkLst>
        </pc:spChg>
      </pc:sldChg>
      <pc:sldChg chg="modSp new">
        <pc:chgData name="Naylor, Kristen" userId="S::knaylor@gcbe.org::9d66e543-e593-4918-b89e-d047128e6ef2" providerId="AD" clId="Web-{3A6AED0F-E073-DFD8-9650-B086AF5644FB}" dt="2018-08-09T00:22:18.243" v="335" actId="20577"/>
        <pc:sldMkLst>
          <pc:docMk/>
          <pc:sldMk cId="3336544051" sldId="269"/>
        </pc:sldMkLst>
        <pc:spChg chg="mod">
          <ac:chgData name="Naylor, Kristen" userId="S::knaylor@gcbe.org::9d66e543-e593-4918-b89e-d047128e6ef2" providerId="AD" clId="Web-{3A6AED0F-E073-DFD8-9650-B086AF5644FB}" dt="2018-08-09T00:20:02.082" v="257" actId="20577"/>
          <ac:spMkLst>
            <pc:docMk/>
            <pc:sldMk cId="3336544051" sldId="269"/>
            <ac:spMk id="2" creationId="{2298A5EB-7870-4236-A552-3462A7819E0C}"/>
          </ac:spMkLst>
        </pc:spChg>
        <pc:spChg chg="mod">
          <ac:chgData name="Naylor, Kristen" userId="S::knaylor@gcbe.org::9d66e543-e593-4918-b89e-d047128e6ef2" providerId="AD" clId="Web-{3A6AED0F-E073-DFD8-9650-B086AF5644FB}" dt="2018-08-09T00:22:18.243" v="335" actId="20577"/>
          <ac:spMkLst>
            <pc:docMk/>
            <pc:sldMk cId="3336544051" sldId="269"/>
            <ac:spMk id="3" creationId="{058213B3-FF52-436F-A703-142A04B0EEFC}"/>
          </ac:spMkLst>
        </pc:spChg>
      </pc:sldChg>
      <pc:sldChg chg="modSp new">
        <pc:chgData name="Naylor, Kristen" userId="S::knaylor@gcbe.org::9d66e543-e593-4918-b89e-d047128e6ef2" providerId="AD" clId="Web-{3A6AED0F-E073-DFD8-9650-B086AF5644FB}" dt="2018-08-09T00:41:40.881" v="1017" actId="20577"/>
        <pc:sldMkLst>
          <pc:docMk/>
          <pc:sldMk cId="3293790223" sldId="270"/>
        </pc:sldMkLst>
        <pc:spChg chg="mod">
          <ac:chgData name="Naylor, Kristen" userId="S::knaylor@gcbe.org::9d66e543-e593-4918-b89e-d047128e6ef2" providerId="AD" clId="Web-{3A6AED0F-E073-DFD8-9650-B086AF5644FB}" dt="2018-08-09T00:41:40.881" v="1017" actId="20577"/>
          <ac:spMkLst>
            <pc:docMk/>
            <pc:sldMk cId="3293790223" sldId="270"/>
            <ac:spMk id="2" creationId="{63102631-C5C2-440E-A0AA-E5CA4CCD2005}"/>
          </ac:spMkLst>
        </pc:spChg>
        <pc:spChg chg="mod">
          <ac:chgData name="Naylor, Kristen" userId="S::knaylor@gcbe.org::9d66e543-e593-4918-b89e-d047128e6ef2" providerId="AD" clId="Web-{3A6AED0F-E073-DFD8-9650-B086AF5644FB}" dt="2018-08-09T00:23:03.171" v="392"/>
          <ac:spMkLst>
            <pc:docMk/>
            <pc:sldMk cId="3293790223" sldId="270"/>
            <ac:spMk id="3" creationId="{C92121E7-0576-4179-A10B-C6818287883B}"/>
          </ac:spMkLst>
        </pc:spChg>
      </pc:sldChg>
      <pc:sldChg chg="addSp delSp modSp new">
        <pc:chgData name="Naylor, Kristen" userId="S::knaylor@gcbe.org::9d66e543-e593-4918-b89e-d047128e6ef2" providerId="AD" clId="Web-{3A6AED0F-E073-DFD8-9650-B086AF5644FB}" dt="2018-08-09T00:25:18.408" v="451"/>
        <pc:sldMkLst>
          <pc:docMk/>
          <pc:sldMk cId="3896127581" sldId="271"/>
        </pc:sldMkLst>
        <pc:spChg chg="mod">
          <ac:chgData name="Naylor, Kristen" userId="S::knaylor@gcbe.org::9d66e543-e593-4918-b89e-d047128e6ef2" providerId="AD" clId="Web-{3A6AED0F-E073-DFD8-9650-B086AF5644FB}" dt="2018-08-09T00:23:27.609" v="419" actId="20577"/>
          <ac:spMkLst>
            <pc:docMk/>
            <pc:sldMk cId="3896127581" sldId="271"/>
            <ac:spMk id="2" creationId="{7C411682-33FE-4ACC-8A07-CF6ADE6197A4}"/>
          </ac:spMkLst>
        </pc:spChg>
        <pc:spChg chg="mod">
          <ac:chgData name="Naylor, Kristen" userId="S::knaylor@gcbe.org::9d66e543-e593-4918-b89e-d047128e6ef2" providerId="AD" clId="Web-{3A6AED0F-E073-DFD8-9650-B086AF5644FB}" dt="2018-08-09T00:25:18.408" v="451"/>
          <ac:spMkLst>
            <pc:docMk/>
            <pc:sldMk cId="3896127581" sldId="271"/>
            <ac:spMk id="3" creationId="{BE23E6A1-A687-462D-B573-514D77A1A0A5}"/>
          </ac:spMkLst>
        </pc:spChg>
        <pc:spChg chg="add del">
          <ac:chgData name="Naylor, Kristen" userId="S::knaylor@gcbe.org::9d66e543-e593-4918-b89e-d047128e6ef2" providerId="AD" clId="Web-{3A6AED0F-E073-DFD8-9650-B086AF5644FB}" dt="2018-08-09T00:25:13.986" v="450"/>
          <ac:spMkLst>
            <pc:docMk/>
            <pc:sldMk cId="3896127581" sldId="271"/>
            <ac:spMk id="4" creationId="{37FEA983-81F4-4C26-9FBD-4E88C07ADBF6}"/>
          </ac:spMkLst>
        </pc:spChg>
      </pc:sldChg>
      <pc:sldChg chg="modSp new">
        <pc:chgData name="Naylor, Kristen" userId="S::knaylor@gcbe.org::9d66e543-e593-4918-b89e-d047128e6ef2" providerId="AD" clId="Web-{3A6AED0F-E073-DFD8-9650-B086AF5644FB}" dt="2018-08-09T00:41:45.709" v="1022" actId="20577"/>
        <pc:sldMkLst>
          <pc:docMk/>
          <pc:sldMk cId="476836210" sldId="272"/>
        </pc:sldMkLst>
        <pc:spChg chg="mod">
          <ac:chgData name="Naylor, Kristen" userId="S::knaylor@gcbe.org::9d66e543-e593-4918-b89e-d047128e6ef2" providerId="AD" clId="Web-{3A6AED0F-E073-DFD8-9650-B086AF5644FB}" dt="2018-08-09T00:41:45.709" v="1022" actId="20577"/>
          <ac:spMkLst>
            <pc:docMk/>
            <pc:sldMk cId="476836210" sldId="272"/>
            <ac:spMk id="2" creationId="{81B64136-1CD8-4C59-A54B-B8705DC6B5BF}"/>
          </ac:spMkLst>
        </pc:spChg>
        <pc:spChg chg="mod">
          <ac:chgData name="Naylor, Kristen" userId="S::knaylor@gcbe.org::9d66e543-e593-4918-b89e-d047128e6ef2" providerId="AD" clId="Web-{3A6AED0F-E073-DFD8-9650-B086AF5644FB}" dt="2018-08-09T00:26:35.160" v="493" actId="20577"/>
          <ac:spMkLst>
            <pc:docMk/>
            <pc:sldMk cId="476836210" sldId="272"/>
            <ac:spMk id="3" creationId="{943AA9A2-102D-4BA3-9FAA-2B681D86E470}"/>
          </ac:spMkLst>
        </pc:spChg>
      </pc:sldChg>
      <pc:sldChg chg="modSp new">
        <pc:chgData name="Naylor, Kristen" userId="S::knaylor@gcbe.org::9d66e543-e593-4918-b89e-d047128e6ef2" providerId="AD" clId="Web-{3A6AED0F-E073-DFD8-9650-B086AF5644FB}" dt="2018-08-09T00:41:50.928" v="1027" actId="20577"/>
        <pc:sldMkLst>
          <pc:docMk/>
          <pc:sldMk cId="1387287092" sldId="273"/>
        </pc:sldMkLst>
        <pc:spChg chg="mod">
          <ac:chgData name="Naylor, Kristen" userId="S::knaylor@gcbe.org::9d66e543-e593-4918-b89e-d047128e6ef2" providerId="AD" clId="Web-{3A6AED0F-E073-DFD8-9650-B086AF5644FB}" dt="2018-08-09T00:41:50.928" v="1027" actId="20577"/>
          <ac:spMkLst>
            <pc:docMk/>
            <pc:sldMk cId="1387287092" sldId="273"/>
            <ac:spMk id="2" creationId="{71F7A9A5-1664-49FF-B90C-D3C56AEE2367}"/>
          </ac:spMkLst>
        </pc:spChg>
        <pc:spChg chg="mod">
          <ac:chgData name="Naylor, Kristen" userId="S::knaylor@gcbe.org::9d66e543-e593-4918-b89e-d047128e6ef2" providerId="AD" clId="Web-{3A6AED0F-E073-DFD8-9650-B086AF5644FB}" dt="2018-08-09T00:28:41.006" v="536"/>
          <ac:spMkLst>
            <pc:docMk/>
            <pc:sldMk cId="1387287092" sldId="273"/>
            <ac:spMk id="3" creationId="{BA5B1D12-C34E-4B5F-AF53-FE5BD03D2046}"/>
          </ac:spMkLst>
        </pc:spChg>
      </pc:sldChg>
      <pc:sldChg chg="modSp new">
        <pc:chgData name="Naylor, Kristen" userId="S::knaylor@gcbe.org::9d66e543-e593-4918-b89e-d047128e6ef2" providerId="AD" clId="Web-{3A6AED0F-E073-DFD8-9650-B086AF5644FB}" dt="2018-08-09T00:41:57.256" v="1032" actId="20577"/>
        <pc:sldMkLst>
          <pc:docMk/>
          <pc:sldMk cId="668503474" sldId="274"/>
        </pc:sldMkLst>
        <pc:spChg chg="mod">
          <ac:chgData name="Naylor, Kristen" userId="S::knaylor@gcbe.org::9d66e543-e593-4918-b89e-d047128e6ef2" providerId="AD" clId="Web-{3A6AED0F-E073-DFD8-9650-B086AF5644FB}" dt="2018-08-09T00:41:57.256" v="1032" actId="20577"/>
          <ac:spMkLst>
            <pc:docMk/>
            <pc:sldMk cId="668503474" sldId="274"/>
            <ac:spMk id="2" creationId="{4DF4EBD2-608B-4208-884D-B00E48C464E2}"/>
          </ac:spMkLst>
        </pc:spChg>
        <pc:spChg chg="mod">
          <ac:chgData name="Naylor, Kristen" userId="S::knaylor@gcbe.org::9d66e543-e593-4918-b89e-d047128e6ef2" providerId="AD" clId="Web-{3A6AED0F-E073-DFD8-9650-B086AF5644FB}" dt="2018-08-09T00:30:19.664" v="574"/>
          <ac:spMkLst>
            <pc:docMk/>
            <pc:sldMk cId="668503474" sldId="274"/>
            <ac:spMk id="3" creationId="{33325395-3628-4D64-A051-15A68A3CE9ED}"/>
          </ac:spMkLst>
        </pc:spChg>
      </pc:sldChg>
      <pc:sldChg chg="modSp new">
        <pc:chgData name="Naylor, Kristen" userId="S::knaylor@gcbe.org::9d66e543-e593-4918-b89e-d047128e6ef2" providerId="AD" clId="Web-{3A6AED0F-E073-DFD8-9650-B086AF5644FB}" dt="2018-08-09T00:42:01.163" v="1037" actId="20577"/>
        <pc:sldMkLst>
          <pc:docMk/>
          <pc:sldMk cId="402386919" sldId="275"/>
        </pc:sldMkLst>
        <pc:spChg chg="mod">
          <ac:chgData name="Naylor, Kristen" userId="S::knaylor@gcbe.org::9d66e543-e593-4918-b89e-d047128e6ef2" providerId="AD" clId="Web-{3A6AED0F-E073-DFD8-9650-B086AF5644FB}" dt="2018-08-09T00:42:01.163" v="1037" actId="20577"/>
          <ac:spMkLst>
            <pc:docMk/>
            <pc:sldMk cId="402386919" sldId="275"/>
            <ac:spMk id="2" creationId="{B5B68808-13CD-4D63-BEEE-1D6EBC73B771}"/>
          </ac:spMkLst>
        </pc:spChg>
        <pc:spChg chg="mod">
          <ac:chgData name="Naylor, Kristen" userId="S::knaylor@gcbe.org::9d66e543-e593-4918-b89e-d047128e6ef2" providerId="AD" clId="Web-{3A6AED0F-E073-DFD8-9650-B086AF5644FB}" dt="2018-08-09T00:31:38.229" v="655"/>
          <ac:spMkLst>
            <pc:docMk/>
            <pc:sldMk cId="402386919" sldId="275"/>
            <ac:spMk id="3" creationId="{C3E097F4-900F-4442-ADE3-D7D26A482204}"/>
          </ac:spMkLst>
        </pc:spChg>
      </pc:sldChg>
      <pc:sldChg chg="modSp new">
        <pc:chgData name="Naylor, Kristen" userId="S::knaylor@gcbe.org::9d66e543-e593-4918-b89e-d047128e6ef2" providerId="AD" clId="Web-{3A6AED0F-E073-DFD8-9650-B086AF5644FB}" dt="2018-08-09T00:42:04.710" v="1039" actId="20577"/>
        <pc:sldMkLst>
          <pc:docMk/>
          <pc:sldMk cId="563606791" sldId="276"/>
        </pc:sldMkLst>
        <pc:spChg chg="mod">
          <ac:chgData name="Naylor, Kristen" userId="S::knaylor@gcbe.org::9d66e543-e593-4918-b89e-d047128e6ef2" providerId="AD" clId="Web-{3A6AED0F-E073-DFD8-9650-B086AF5644FB}" dt="2018-08-09T00:42:04.710" v="1039" actId="20577"/>
          <ac:spMkLst>
            <pc:docMk/>
            <pc:sldMk cId="563606791" sldId="276"/>
            <ac:spMk id="2" creationId="{1734ABBA-7BC8-437A-B6AB-5D28D122B226}"/>
          </ac:spMkLst>
        </pc:spChg>
        <pc:spChg chg="mod">
          <ac:chgData name="Naylor, Kristen" userId="S::knaylor@gcbe.org::9d66e543-e593-4918-b89e-d047128e6ef2" providerId="AD" clId="Web-{3A6AED0F-E073-DFD8-9650-B086AF5644FB}" dt="2018-08-09T00:32:24.230" v="693"/>
          <ac:spMkLst>
            <pc:docMk/>
            <pc:sldMk cId="563606791" sldId="276"/>
            <ac:spMk id="3" creationId="{77E86814-AD11-4AAD-9A60-FF77991D21FE}"/>
          </ac:spMkLst>
        </pc:spChg>
      </pc:sldChg>
      <pc:sldChg chg="modSp new">
        <pc:chgData name="Naylor, Kristen" userId="S::knaylor@gcbe.org::9d66e543-e593-4918-b89e-d047128e6ef2" providerId="AD" clId="Web-{3A6AED0F-E073-DFD8-9650-B086AF5644FB}" dt="2018-08-09T00:33:23.465" v="749" actId="20577"/>
        <pc:sldMkLst>
          <pc:docMk/>
          <pc:sldMk cId="3446400091" sldId="277"/>
        </pc:sldMkLst>
        <pc:spChg chg="mod">
          <ac:chgData name="Naylor, Kristen" userId="S::knaylor@gcbe.org::9d66e543-e593-4918-b89e-d047128e6ef2" providerId="AD" clId="Web-{3A6AED0F-E073-DFD8-9650-B086AF5644FB}" dt="2018-08-09T00:33:23.465" v="749" actId="20577"/>
          <ac:spMkLst>
            <pc:docMk/>
            <pc:sldMk cId="3446400091" sldId="277"/>
            <ac:spMk id="2" creationId="{248859F5-B188-45B3-86B8-C8AB00E24B89}"/>
          </ac:spMkLst>
        </pc:spChg>
        <pc:spChg chg="mod">
          <ac:chgData name="Naylor, Kristen" userId="S::knaylor@gcbe.org::9d66e543-e593-4918-b89e-d047128e6ef2" providerId="AD" clId="Web-{3A6AED0F-E073-DFD8-9650-B086AF5644FB}" dt="2018-08-09T00:33:16.731" v="734"/>
          <ac:spMkLst>
            <pc:docMk/>
            <pc:sldMk cId="3446400091" sldId="277"/>
            <ac:spMk id="3" creationId="{8077777A-1E23-4EA8-B282-2DD401891681}"/>
          </ac:spMkLst>
        </pc:spChg>
      </pc:sldChg>
      <pc:sldChg chg="modSp new">
        <pc:chgData name="Naylor, Kristen" userId="S::knaylor@gcbe.org::9d66e543-e593-4918-b89e-d047128e6ef2" providerId="AD" clId="Web-{3A6AED0F-E073-DFD8-9650-B086AF5644FB}" dt="2018-08-09T00:42:12.460" v="1044" actId="20577"/>
        <pc:sldMkLst>
          <pc:docMk/>
          <pc:sldMk cId="692800445" sldId="278"/>
        </pc:sldMkLst>
        <pc:spChg chg="mod">
          <ac:chgData name="Naylor, Kristen" userId="S::knaylor@gcbe.org::9d66e543-e593-4918-b89e-d047128e6ef2" providerId="AD" clId="Web-{3A6AED0F-E073-DFD8-9650-B086AF5644FB}" dt="2018-08-09T00:42:12.460" v="1044" actId="20577"/>
          <ac:spMkLst>
            <pc:docMk/>
            <pc:sldMk cId="692800445" sldId="278"/>
            <ac:spMk id="2" creationId="{9A380356-96C4-41B1-9CF4-C7A032685356}"/>
          </ac:spMkLst>
        </pc:spChg>
        <pc:spChg chg="mod">
          <ac:chgData name="Naylor, Kristen" userId="S::knaylor@gcbe.org::9d66e543-e593-4918-b89e-d047128e6ef2" providerId="AD" clId="Web-{3A6AED0F-E073-DFD8-9650-B086AF5644FB}" dt="2018-08-09T00:34:13.607" v="789"/>
          <ac:spMkLst>
            <pc:docMk/>
            <pc:sldMk cId="692800445" sldId="278"/>
            <ac:spMk id="3" creationId="{63683AB7-8128-4561-8967-280D84FA3F2B}"/>
          </ac:spMkLst>
        </pc:spChg>
      </pc:sldChg>
      <pc:sldChg chg="modSp new">
        <pc:chgData name="Naylor, Kristen" userId="S::knaylor@gcbe.org::9d66e543-e593-4918-b89e-d047128e6ef2" providerId="AD" clId="Web-{3A6AED0F-E073-DFD8-9650-B086AF5644FB}" dt="2018-08-09T00:34:50.842" v="832"/>
        <pc:sldMkLst>
          <pc:docMk/>
          <pc:sldMk cId="1523986488" sldId="279"/>
        </pc:sldMkLst>
        <pc:spChg chg="mod">
          <ac:chgData name="Naylor, Kristen" userId="S::knaylor@gcbe.org::9d66e543-e593-4918-b89e-d047128e6ef2" providerId="AD" clId="Web-{3A6AED0F-E073-DFD8-9650-B086AF5644FB}" dt="2018-08-09T00:34:28.701" v="804" actId="20577"/>
          <ac:spMkLst>
            <pc:docMk/>
            <pc:sldMk cId="1523986488" sldId="279"/>
            <ac:spMk id="2" creationId="{6C7877D3-3638-4176-A5F5-A300FE8DB645}"/>
          </ac:spMkLst>
        </pc:spChg>
        <pc:spChg chg="mod">
          <ac:chgData name="Naylor, Kristen" userId="S::knaylor@gcbe.org::9d66e543-e593-4918-b89e-d047128e6ef2" providerId="AD" clId="Web-{3A6AED0F-E073-DFD8-9650-B086AF5644FB}" dt="2018-08-09T00:34:50.842" v="832"/>
          <ac:spMkLst>
            <pc:docMk/>
            <pc:sldMk cId="1523986488" sldId="279"/>
            <ac:spMk id="3" creationId="{9339B167-CB29-45E8-8F73-3618746C6DFC}"/>
          </ac:spMkLst>
        </pc:spChg>
      </pc:sldChg>
      <pc:sldChg chg="addSp modSp new mod modClrScheme chgLayout">
        <pc:chgData name="Naylor, Kristen" userId="S::knaylor@gcbe.org::9d66e543-e593-4918-b89e-d047128e6ef2" providerId="AD" clId="Web-{3A6AED0F-E073-DFD8-9650-B086AF5644FB}" dt="2018-08-09T00:37:01.579" v="962" actId="20577"/>
        <pc:sldMkLst>
          <pc:docMk/>
          <pc:sldMk cId="3679724639" sldId="280"/>
        </pc:sldMkLst>
        <pc:spChg chg="mod ord">
          <ac:chgData name="Naylor, Kristen" userId="S::knaylor@gcbe.org::9d66e543-e593-4918-b89e-d047128e6ef2" providerId="AD" clId="Web-{3A6AED0F-E073-DFD8-9650-B086AF5644FB}" dt="2018-08-09T00:36:01.171" v="847" actId="20577"/>
          <ac:spMkLst>
            <pc:docMk/>
            <pc:sldMk cId="3679724639" sldId="280"/>
            <ac:spMk id="2" creationId="{B2C92777-7802-4711-98BA-79A4A61D353A}"/>
          </ac:spMkLst>
        </pc:spChg>
        <pc:spChg chg="mod ord">
          <ac:chgData name="Naylor, Kristen" userId="S::knaylor@gcbe.org::9d66e543-e593-4918-b89e-d047128e6ef2" providerId="AD" clId="Web-{3A6AED0F-E073-DFD8-9650-B086AF5644FB}" dt="2018-08-09T00:36:41.969" v="939" actId="20577"/>
          <ac:spMkLst>
            <pc:docMk/>
            <pc:sldMk cId="3679724639" sldId="280"/>
            <ac:spMk id="3" creationId="{668DD11D-8BCC-4EAF-9497-6A63AEB836A8}"/>
          </ac:spMkLst>
        </pc:spChg>
        <pc:spChg chg="add mod ord">
          <ac:chgData name="Naylor, Kristen" userId="S::knaylor@gcbe.org::9d66e543-e593-4918-b89e-d047128e6ef2" providerId="AD" clId="Web-{3A6AED0F-E073-DFD8-9650-B086AF5644FB}" dt="2018-08-09T00:37:01.579" v="962" actId="20577"/>
          <ac:spMkLst>
            <pc:docMk/>
            <pc:sldMk cId="3679724639" sldId="280"/>
            <ac:spMk id="4" creationId="{1C0F095D-8CEF-4900-9F8B-9F95E66E2DD0}"/>
          </ac:spMkLst>
        </pc:spChg>
      </pc:sldChg>
      <pc:sldChg chg="delSp modSp new">
        <pc:chgData name="Naylor, Kristen" userId="S::knaylor@gcbe.org::9d66e543-e593-4918-b89e-d047128e6ef2" providerId="AD" clId="Web-{3A6AED0F-E073-DFD8-9650-B086AF5644FB}" dt="2018-08-09T00:38:33.456" v="1012"/>
        <pc:sldMkLst>
          <pc:docMk/>
          <pc:sldMk cId="2119459907" sldId="281"/>
        </pc:sldMkLst>
        <pc:spChg chg="del">
          <ac:chgData name="Naylor, Kristen" userId="S::knaylor@gcbe.org::9d66e543-e593-4918-b89e-d047128e6ef2" providerId="AD" clId="Web-{3A6AED0F-E073-DFD8-9650-B086AF5644FB}" dt="2018-08-09T00:38:14.315" v="1001"/>
          <ac:spMkLst>
            <pc:docMk/>
            <pc:sldMk cId="2119459907" sldId="281"/>
            <ac:spMk id="2" creationId="{6557DE85-90E5-47BE-9D7D-7F9EEAAC8F1C}"/>
          </ac:spMkLst>
        </pc:spChg>
        <pc:spChg chg="mod">
          <ac:chgData name="Naylor, Kristen" userId="S::knaylor@gcbe.org::9d66e543-e593-4918-b89e-d047128e6ef2" providerId="AD" clId="Web-{3A6AED0F-E073-DFD8-9650-B086AF5644FB}" dt="2018-08-09T00:38:33.456" v="1012"/>
          <ac:spMkLst>
            <pc:docMk/>
            <pc:sldMk cId="2119459907" sldId="281"/>
            <ac:spMk id="3" creationId="{5D951B87-681C-44D0-8456-42C5694E7B09}"/>
          </ac:spMkLst>
        </pc:spChg>
      </pc:sldChg>
    </pc:docChg>
  </pc:docChgLst>
  <pc:docChgLst>
    <pc:chgData name="Naylor, Kristen" userId="S::knaylor@gcbe.org::9d66e543-e593-4918-b89e-d047128e6ef2" providerId="AD" clId="Web-{A9580AFB-0805-95FB-8417-F7E1808DF5F2}"/>
    <pc:docChg chg="addSld delSld modSld">
      <pc:chgData name="Naylor, Kristen" userId="S::knaylor@gcbe.org::9d66e543-e593-4918-b89e-d047128e6ef2" providerId="AD" clId="Web-{A9580AFB-0805-95FB-8417-F7E1808DF5F2}" dt="2018-08-08T23:37:31.905" v="762"/>
      <pc:docMkLst>
        <pc:docMk/>
      </pc:docMkLst>
      <pc:sldChg chg="addSp modSp mod setBg">
        <pc:chgData name="Naylor, Kristen" userId="S::knaylor@gcbe.org::9d66e543-e593-4918-b89e-d047128e6ef2" providerId="AD" clId="Web-{A9580AFB-0805-95FB-8417-F7E1808DF5F2}" dt="2018-08-08T22:55:11.425" v="44" actId="20577"/>
        <pc:sldMkLst>
          <pc:docMk/>
          <pc:sldMk cId="109857222" sldId="256"/>
        </pc:sldMkLst>
        <pc:spChg chg="mod">
          <ac:chgData name="Naylor, Kristen" userId="S::knaylor@gcbe.org::9d66e543-e593-4918-b89e-d047128e6ef2" providerId="AD" clId="Web-{A9580AFB-0805-95FB-8417-F7E1808DF5F2}" dt="2018-08-08T22:55:11.425" v="44" actId="20577"/>
          <ac:spMkLst>
            <pc:docMk/>
            <pc:sldMk cId="109857222" sldId="256"/>
            <ac:spMk id="2" creationId="{00000000-0000-0000-0000-000000000000}"/>
          </ac:spMkLst>
        </pc:spChg>
        <pc:spChg chg="mod">
          <ac:chgData name="Naylor, Kristen" userId="S::knaylor@gcbe.org::9d66e543-e593-4918-b89e-d047128e6ef2" providerId="AD" clId="Web-{A9580AFB-0805-95FB-8417-F7E1808DF5F2}" dt="2018-08-08T22:54:12.188" v="25"/>
          <ac:spMkLst>
            <pc:docMk/>
            <pc:sldMk cId="109857222" sldId="256"/>
            <ac:spMk id="3" creationId="{00000000-0000-0000-0000-000000000000}"/>
          </ac:spMkLst>
        </pc:spChg>
        <pc:spChg chg="add">
          <ac:chgData name="Naylor, Kristen" userId="S::knaylor@gcbe.org::9d66e543-e593-4918-b89e-d047128e6ef2" providerId="AD" clId="Web-{A9580AFB-0805-95FB-8417-F7E1808DF5F2}" dt="2018-08-08T22:54:12.188" v="25"/>
          <ac:spMkLst>
            <pc:docMk/>
            <pc:sldMk cId="109857222" sldId="256"/>
            <ac:spMk id="9" creationId="{87CC2527-562A-4F69-B487-4371E5B243E7}"/>
          </ac:spMkLst>
        </pc:spChg>
        <pc:picChg chg="add mod ord">
          <ac:chgData name="Naylor, Kristen" userId="S::knaylor@gcbe.org::9d66e543-e593-4918-b89e-d047128e6ef2" providerId="AD" clId="Web-{A9580AFB-0805-95FB-8417-F7E1808DF5F2}" dt="2018-08-08T22:54:12.188" v="25"/>
          <ac:picMkLst>
            <pc:docMk/>
            <pc:sldMk cId="109857222" sldId="256"/>
            <ac:picMk id="4" creationId="{2EC8459B-830D-4C67-A15A-62F495A73BBD}"/>
          </ac:picMkLst>
        </pc:picChg>
        <pc:cxnChg chg="add">
          <ac:chgData name="Naylor, Kristen" userId="S::knaylor@gcbe.org::9d66e543-e593-4918-b89e-d047128e6ef2" providerId="AD" clId="Web-{A9580AFB-0805-95FB-8417-F7E1808DF5F2}" dt="2018-08-08T22:54:12.188" v="25"/>
          <ac:cxnSpMkLst>
            <pc:docMk/>
            <pc:sldMk cId="109857222" sldId="256"/>
            <ac:cxnSpMk id="11" creationId="{BCDAEC91-5BCE-4B55-9CC0-43EF94CB734B}"/>
          </ac:cxnSpMkLst>
        </pc:cxnChg>
      </pc:sldChg>
      <pc:sldChg chg="addSp modSp new mod setBg">
        <pc:chgData name="Naylor, Kristen" userId="S::knaylor@gcbe.org::9d66e543-e593-4918-b89e-d047128e6ef2" providerId="AD" clId="Web-{A9580AFB-0805-95FB-8417-F7E1808DF5F2}" dt="2018-08-08T22:58:31.468" v="107" actId="20577"/>
        <pc:sldMkLst>
          <pc:docMk/>
          <pc:sldMk cId="324379777" sldId="257"/>
        </pc:sldMkLst>
        <pc:spChg chg="mod">
          <ac:chgData name="Naylor, Kristen" userId="S::knaylor@gcbe.org::9d66e543-e593-4918-b89e-d047128e6ef2" providerId="AD" clId="Web-{A9580AFB-0805-95FB-8417-F7E1808DF5F2}" dt="2018-08-08T22:58:31.468" v="107" actId="20577"/>
          <ac:spMkLst>
            <pc:docMk/>
            <pc:sldMk cId="324379777" sldId="257"/>
            <ac:spMk id="2" creationId="{F7B209C9-9F1E-472B-B0B7-98DBAA62BAC2}"/>
          </ac:spMkLst>
        </pc:spChg>
        <pc:spChg chg="mod">
          <ac:chgData name="Naylor, Kristen" userId="S::knaylor@gcbe.org::9d66e543-e593-4918-b89e-d047128e6ef2" providerId="AD" clId="Web-{A9580AFB-0805-95FB-8417-F7E1808DF5F2}" dt="2018-08-08T22:58:27.217" v="100" actId="20577"/>
          <ac:spMkLst>
            <pc:docMk/>
            <pc:sldMk cId="324379777" sldId="257"/>
            <ac:spMk id="3" creationId="{2A41DEA0-1395-410B-9D04-47776FDD6750}"/>
          </ac:spMkLst>
        </pc:spChg>
        <pc:spChg chg="add">
          <ac:chgData name="Naylor, Kristen" userId="S::knaylor@gcbe.org::9d66e543-e593-4918-b89e-d047128e6ef2" providerId="AD" clId="Web-{A9580AFB-0805-95FB-8417-F7E1808DF5F2}" dt="2018-08-08T22:57:36.575" v="84"/>
          <ac:spMkLst>
            <pc:docMk/>
            <pc:sldMk cId="324379777" sldId="257"/>
            <ac:spMk id="9" creationId="{3CD9DF72-87A3-404E-A828-84CBF11A8303}"/>
          </ac:spMkLst>
        </pc:spChg>
        <pc:picChg chg="add mod ord">
          <ac:chgData name="Naylor, Kristen" userId="S::knaylor@gcbe.org::9d66e543-e593-4918-b89e-d047128e6ef2" providerId="AD" clId="Web-{A9580AFB-0805-95FB-8417-F7E1808DF5F2}" dt="2018-08-08T22:57:36.575" v="84"/>
          <ac:picMkLst>
            <pc:docMk/>
            <pc:sldMk cId="324379777" sldId="257"/>
            <ac:picMk id="4" creationId="{7D951B8A-0372-437F-A7D1-435F61945447}"/>
          </ac:picMkLst>
        </pc:picChg>
        <pc:cxnChg chg="add">
          <ac:chgData name="Naylor, Kristen" userId="S::knaylor@gcbe.org::9d66e543-e593-4918-b89e-d047128e6ef2" providerId="AD" clId="Web-{A9580AFB-0805-95FB-8417-F7E1808DF5F2}" dt="2018-08-08T22:57:36.575" v="84"/>
          <ac:cxnSpMkLst>
            <pc:docMk/>
            <pc:sldMk cId="324379777" sldId="257"/>
            <ac:cxnSpMk id="11" creationId="{20E3A342-4D61-4E3F-AF90-1AB42AEB96CC}"/>
          </ac:cxnSpMkLst>
        </pc:cxnChg>
      </pc:sldChg>
      <pc:sldChg chg="addSp delSp modSp new">
        <pc:chgData name="Naylor, Kristen" userId="S::knaylor@gcbe.org::9d66e543-e593-4918-b89e-d047128e6ef2" providerId="AD" clId="Web-{A9580AFB-0805-95FB-8417-F7E1808DF5F2}" dt="2018-08-08T23:01:39.855" v="162" actId="14100"/>
        <pc:sldMkLst>
          <pc:docMk/>
          <pc:sldMk cId="1410321137" sldId="258"/>
        </pc:sldMkLst>
        <pc:spChg chg="mod">
          <ac:chgData name="Naylor, Kristen" userId="S::knaylor@gcbe.org::9d66e543-e593-4918-b89e-d047128e6ef2" providerId="AD" clId="Web-{A9580AFB-0805-95FB-8417-F7E1808DF5F2}" dt="2018-08-08T23:00:48.055" v="154" actId="20577"/>
          <ac:spMkLst>
            <pc:docMk/>
            <pc:sldMk cId="1410321137" sldId="258"/>
            <ac:spMk id="2" creationId="{9DB8544A-9EDE-4D4D-8DC8-974CAFF07242}"/>
          </ac:spMkLst>
        </pc:spChg>
        <pc:spChg chg="del mod">
          <ac:chgData name="Naylor, Kristen" userId="S::knaylor@gcbe.org::9d66e543-e593-4918-b89e-d047128e6ef2" providerId="AD" clId="Web-{A9580AFB-0805-95FB-8417-F7E1808DF5F2}" dt="2018-08-08T23:01:18.635" v="157"/>
          <ac:spMkLst>
            <pc:docMk/>
            <pc:sldMk cId="1410321137" sldId="258"/>
            <ac:spMk id="3" creationId="{836A3F60-948C-4C15-BD51-A201EFA44AEB}"/>
          </ac:spMkLst>
        </pc:spChg>
        <pc:picChg chg="add mod ord">
          <ac:chgData name="Naylor, Kristen" userId="S::knaylor@gcbe.org::9d66e543-e593-4918-b89e-d047128e6ef2" providerId="AD" clId="Web-{A9580AFB-0805-95FB-8417-F7E1808DF5F2}" dt="2018-08-08T23:01:39.855" v="162" actId="14100"/>
          <ac:picMkLst>
            <pc:docMk/>
            <pc:sldMk cId="1410321137" sldId="258"/>
            <ac:picMk id="4" creationId="{8EDF93AE-402A-4D6F-86D0-63897680595F}"/>
          </ac:picMkLst>
        </pc:picChg>
      </pc:sldChg>
      <pc:sldChg chg="modSp new">
        <pc:chgData name="Naylor, Kristen" userId="S::knaylor@gcbe.org::9d66e543-e593-4918-b89e-d047128e6ef2" providerId="AD" clId="Web-{A9580AFB-0805-95FB-8417-F7E1808DF5F2}" dt="2018-08-08T23:03:50.470" v="220" actId="20577"/>
        <pc:sldMkLst>
          <pc:docMk/>
          <pc:sldMk cId="2774663938" sldId="259"/>
        </pc:sldMkLst>
        <pc:spChg chg="mod">
          <ac:chgData name="Naylor, Kristen" userId="S::knaylor@gcbe.org::9d66e543-e593-4918-b89e-d047128e6ef2" providerId="AD" clId="Web-{A9580AFB-0805-95FB-8417-F7E1808DF5F2}" dt="2018-08-08T23:02:59.046" v="205" actId="20577"/>
          <ac:spMkLst>
            <pc:docMk/>
            <pc:sldMk cId="2774663938" sldId="259"/>
            <ac:spMk id="2" creationId="{BFE45686-1253-4C52-A57A-DF0758430CBC}"/>
          </ac:spMkLst>
        </pc:spChg>
        <pc:spChg chg="mod">
          <ac:chgData name="Naylor, Kristen" userId="S::knaylor@gcbe.org::9d66e543-e593-4918-b89e-d047128e6ef2" providerId="AD" clId="Web-{A9580AFB-0805-95FB-8417-F7E1808DF5F2}" dt="2018-08-08T23:03:50.470" v="220" actId="20577"/>
          <ac:spMkLst>
            <pc:docMk/>
            <pc:sldMk cId="2774663938" sldId="259"/>
            <ac:spMk id="3" creationId="{410BA3DE-AE10-4EB3-B950-12298AFB1A4C}"/>
          </ac:spMkLst>
        </pc:spChg>
      </pc:sldChg>
      <pc:sldChg chg="addSp delSp modSp new mod setBg">
        <pc:chgData name="Naylor, Kristen" userId="S::knaylor@gcbe.org::9d66e543-e593-4918-b89e-d047128e6ef2" providerId="AD" clId="Web-{A9580AFB-0805-95FB-8417-F7E1808DF5F2}" dt="2018-08-08T23:06:27.696" v="264" actId="20577"/>
        <pc:sldMkLst>
          <pc:docMk/>
          <pc:sldMk cId="25488684" sldId="260"/>
        </pc:sldMkLst>
        <pc:spChg chg="mod">
          <ac:chgData name="Naylor, Kristen" userId="S::knaylor@gcbe.org::9d66e543-e593-4918-b89e-d047128e6ef2" providerId="AD" clId="Web-{A9580AFB-0805-95FB-8417-F7E1808DF5F2}" dt="2018-08-08T23:06:05.585" v="258" actId="20577"/>
          <ac:spMkLst>
            <pc:docMk/>
            <pc:sldMk cId="25488684" sldId="260"/>
            <ac:spMk id="2" creationId="{E1854690-BCE0-4AF6-A61E-D3B9C81A38FA}"/>
          </ac:spMkLst>
        </pc:spChg>
        <pc:spChg chg="mod">
          <ac:chgData name="Naylor, Kristen" userId="S::knaylor@gcbe.org::9d66e543-e593-4918-b89e-d047128e6ef2" providerId="AD" clId="Web-{A9580AFB-0805-95FB-8417-F7E1808DF5F2}" dt="2018-08-08T23:06:27.696" v="264" actId="20577"/>
          <ac:spMkLst>
            <pc:docMk/>
            <pc:sldMk cId="25488684" sldId="260"/>
            <ac:spMk id="3" creationId="{26C5BFC2-D340-4DA3-A219-68913B37EB99}"/>
          </ac:spMkLst>
        </pc:spChg>
        <pc:picChg chg="add del mod">
          <ac:chgData name="Naylor, Kristen" userId="S::knaylor@gcbe.org::9d66e543-e593-4918-b89e-d047128e6ef2" providerId="AD" clId="Web-{A9580AFB-0805-95FB-8417-F7E1808DF5F2}" dt="2018-08-08T23:05:31.162" v="247"/>
          <ac:picMkLst>
            <pc:docMk/>
            <pc:sldMk cId="25488684" sldId="260"/>
            <ac:picMk id="4" creationId="{7A4B6722-30AF-43ED-B6BD-D2910BA4EA80}"/>
          </ac:picMkLst>
        </pc:picChg>
        <pc:picChg chg="add">
          <ac:chgData name="Naylor, Kristen" userId="S::knaylor@gcbe.org::9d66e543-e593-4918-b89e-d047128e6ef2" providerId="AD" clId="Web-{A9580AFB-0805-95FB-8417-F7E1808DF5F2}" dt="2018-08-08T23:05:40.725" v="248"/>
          <ac:picMkLst>
            <pc:docMk/>
            <pc:sldMk cId="25488684" sldId="260"/>
            <ac:picMk id="6" creationId="{7A4B6722-30AF-43ED-B6BD-D2910BA4EA80}"/>
          </ac:picMkLst>
        </pc:picChg>
        <pc:cxnChg chg="add">
          <ac:chgData name="Naylor, Kristen" userId="S::knaylor@gcbe.org::9d66e543-e593-4918-b89e-d047128e6ef2" providerId="AD" clId="Web-{A9580AFB-0805-95FB-8417-F7E1808DF5F2}" dt="2018-08-08T23:05:40.725" v="248"/>
          <ac:cxnSpMkLst>
            <pc:docMk/>
            <pc:sldMk cId="25488684" sldId="260"/>
            <ac:cxnSpMk id="9" creationId="{A7F400EE-A8A5-48AF-B4D6-291B52C6F0B0}"/>
          </ac:cxnSpMkLst>
        </pc:cxnChg>
      </pc:sldChg>
      <pc:sldChg chg="modSp new del">
        <pc:chgData name="Naylor, Kristen" userId="S::knaylor@gcbe.org::9d66e543-e593-4918-b89e-d047128e6ef2" providerId="AD" clId="Web-{A9580AFB-0805-95FB-8417-F7E1808DF5F2}" dt="2018-08-08T23:08:21.966" v="278"/>
        <pc:sldMkLst>
          <pc:docMk/>
          <pc:sldMk cId="228772492" sldId="261"/>
        </pc:sldMkLst>
        <pc:spChg chg="mod">
          <ac:chgData name="Naylor, Kristen" userId="S::knaylor@gcbe.org::9d66e543-e593-4918-b89e-d047128e6ef2" providerId="AD" clId="Web-{A9580AFB-0805-95FB-8417-F7E1808DF5F2}" dt="2018-08-08T23:08:21.638" v="276" actId="20577"/>
          <ac:spMkLst>
            <pc:docMk/>
            <pc:sldMk cId="228772492" sldId="261"/>
            <ac:spMk id="3" creationId="{26998B6C-FA8C-4745-B248-829713FAC934}"/>
          </ac:spMkLst>
        </pc:spChg>
      </pc:sldChg>
      <pc:sldChg chg="addSp delSp modSp add replId">
        <pc:chgData name="Naylor, Kristen" userId="S::knaylor@gcbe.org::9d66e543-e593-4918-b89e-d047128e6ef2" providerId="AD" clId="Web-{A9580AFB-0805-95FB-8417-F7E1808DF5F2}" dt="2018-08-08T23:14:19.205" v="381" actId="20577"/>
        <pc:sldMkLst>
          <pc:docMk/>
          <pc:sldMk cId="1811728353" sldId="262"/>
        </pc:sldMkLst>
        <pc:spChg chg="mod">
          <ac:chgData name="Naylor, Kristen" userId="S::knaylor@gcbe.org::9d66e543-e593-4918-b89e-d047128e6ef2" providerId="AD" clId="Web-{A9580AFB-0805-95FB-8417-F7E1808DF5F2}" dt="2018-08-08T23:08:45.186" v="284" actId="20577"/>
          <ac:spMkLst>
            <pc:docMk/>
            <pc:sldMk cId="1811728353" sldId="262"/>
            <ac:spMk id="2" creationId="{E1854690-BCE0-4AF6-A61E-D3B9C81A38FA}"/>
          </ac:spMkLst>
        </pc:spChg>
        <pc:spChg chg="mod">
          <ac:chgData name="Naylor, Kristen" userId="S::knaylor@gcbe.org::9d66e543-e593-4918-b89e-d047128e6ef2" providerId="AD" clId="Web-{A9580AFB-0805-95FB-8417-F7E1808DF5F2}" dt="2018-08-08T23:09:00.281" v="287" actId="14100"/>
          <ac:spMkLst>
            <pc:docMk/>
            <pc:sldMk cId="1811728353" sldId="262"/>
            <ac:spMk id="3" creationId="{26C5BFC2-D340-4DA3-A219-68913B37EB99}"/>
          </ac:spMkLst>
        </pc:spChg>
        <pc:spChg chg="add mod">
          <ac:chgData name="Naylor, Kristen" userId="S::knaylor@gcbe.org::9d66e543-e593-4918-b89e-d047128e6ef2" providerId="AD" clId="Web-{A9580AFB-0805-95FB-8417-F7E1808DF5F2}" dt="2018-08-08T23:10:12.768" v="305"/>
          <ac:spMkLst>
            <pc:docMk/>
            <pc:sldMk cId="1811728353" sldId="262"/>
            <ac:spMk id="4" creationId="{6C5A50DE-3B0B-47D9-804C-F939AD09C624}"/>
          </ac:spMkLst>
        </pc:spChg>
        <pc:spChg chg="add del mod">
          <ac:chgData name="Naylor, Kristen" userId="S::knaylor@gcbe.org::9d66e543-e593-4918-b89e-d047128e6ef2" providerId="AD" clId="Web-{A9580AFB-0805-95FB-8417-F7E1808DF5F2}" dt="2018-08-08T23:09:30.782" v="294"/>
          <ac:spMkLst>
            <pc:docMk/>
            <pc:sldMk cId="1811728353" sldId="262"/>
            <ac:spMk id="5" creationId="{6E4F5A3F-FCA4-4077-B63F-77132E8E677A}"/>
          </ac:spMkLst>
        </pc:spChg>
        <pc:spChg chg="add mod">
          <ac:chgData name="Naylor, Kristen" userId="S::knaylor@gcbe.org::9d66e543-e593-4918-b89e-d047128e6ef2" providerId="AD" clId="Web-{A9580AFB-0805-95FB-8417-F7E1808DF5F2}" dt="2018-08-08T23:12:08.746" v="341" actId="20577"/>
          <ac:spMkLst>
            <pc:docMk/>
            <pc:sldMk cId="1811728353" sldId="262"/>
            <ac:spMk id="7" creationId="{D1FDB810-E4BF-4B24-B8C9-3A089D0D31EF}"/>
          </ac:spMkLst>
        </pc:spChg>
        <pc:spChg chg="add mod">
          <ac:chgData name="Naylor, Kristen" userId="S::knaylor@gcbe.org::9d66e543-e593-4918-b89e-d047128e6ef2" providerId="AD" clId="Web-{A9580AFB-0805-95FB-8417-F7E1808DF5F2}" dt="2018-08-08T23:12:37.400" v="346"/>
          <ac:spMkLst>
            <pc:docMk/>
            <pc:sldMk cId="1811728353" sldId="262"/>
            <ac:spMk id="8" creationId="{520D9252-3E65-40CD-8B4B-E77A9A7BAD72}"/>
          </ac:spMkLst>
        </pc:spChg>
        <pc:spChg chg="add mod">
          <ac:chgData name="Naylor, Kristen" userId="S::knaylor@gcbe.org::9d66e543-e593-4918-b89e-d047128e6ef2" providerId="AD" clId="Web-{A9580AFB-0805-95FB-8417-F7E1808DF5F2}" dt="2018-08-08T23:13:32.324" v="365"/>
          <ac:spMkLst>
            <pc:docMk/>
            <pc:sldMk cId="1811728353" sldId="262"/>
            <ac:spMk id="10" creationId="{625B1C6F-CE21-4920-9689-82DBF1C824F2}"/>
          </ac:spMkLst>
        </pc:spChg>
        <pc:spChg chg="add mod">
          <ac:chgData name="Naylor, Kristen" userId="S::knaylor@gcbe.org::9d66e543-e593-4918-b89e-d047128e6ef2" providerId="AD" clId="Web-{A9580AFB-0805-95FB-8417-F7E1808DF5F2}" dt="2018-08-08T23:13:17.026" v="362" actId="20577"/>
          <ac:spMkLst>
            <pc:docMk/>
            <pc:sldMk cId="1811728353" sldId="262"/>
            <ac:spMk id="11" creationId="{FFDF0538-B5F7-45D0-AD8A-0D5F2A90E7FD}"/>
          </ac:spMkLst>
        </pc:spChg>
        <pc:spChg chg="add mod">
          <ac:chgData name="Naylor, Kristen" userId="S::knaylor@gcbe.org::9d66e543-e593-4918-b89e-d047128e6ef2" providerId="AD" clId="Web-{A9580AFB-0805-95FB-8417-F7E1808DF5F2}" dt="2018-08-08T23:14:19.205" v="381" actId="20577"/>
          <ac:spMkLst>
            <pc:docMk/>
            <pc:sldMk cId="1811728353" sldId="262"/>
            <ac:spMk id="12" creationId="{D73F2F64-0B26-4E15-8E48-FD30DE5D3FD9}"/>
          </ac:spMkLst>
        </pc:spChg>
        <pc:picChg chg="mod">
          <ac:chgData name="Naylor, Kristen" userId="S::knaylor@gcbe.org::9d66e543-e593-4918-b89e-d047128e6ef2" providerId="AD" clId="Web-{A9580AFB-0805-95FB-8417-F7E1808DF5F2}" dt="2018-08-08T23:07:18.760" v="268" actId="1076"/>
          <ac:picMkLst>
            <pc:docMk/>
            <pc:sldMk cId="1811728353" sldId="262"/>
            <ac:picMk id="6" creationId="{7A4B6722-30AF-43ED-B6BD-D2910BA4EA80}"/>
          </ac:picMkLst>
        </pc:picChg>
      </pc:sldChg>
      <pc:sldChg chg="modSp new">
        <pc:chgData name="Naylor, Kristen" userId="S::knaylor@gcbe.org::9d66e543-e593-4918-b89e-d047128e6ef2" providerId="AD" clId="Web-{A9580AFB-0805-95FB-8417-F7E1808DF5F2}" dt="2018-08-08T23:19:13.206" v="522"/>
        <pc:sldMkLst>
          <pc:docMk/>
          <pc:sldMk cId="3853952376" sldId="263"/>
        </pc:sldMkLst>
        <pc:spChg chg="mod">
          <ac:chgData name="Naylor, Kristen" userId="S::knaylor@gcbe.org::9d66e543-e593-4918-b89e-d047128e6ef2" providerId="AD" clId="Web-{A9580AFB-0805-95FB-8417-F7E1808DF5F2}" dt="2018-08-08T23:18:26.279" v="491" actId="20577"/>
          <ac:spMkLst>
            <pc:docMk/>
            <pc:sldMk cId="3853952376" sldId="263"/>
            <ac:spMk id="2" creationId="{45DF4C5C-CE52-439D-B725-E9BCAA87A1B2}"/>
          </ac:spMkLst>
        </pc:spChg>
        <pc:spChg chg="mod">
          <ac:chgData name="Naylor, Kristen" userId="S::knaylor@gcbe.org::9d66e543-e593-4918-b89e-d047128e6ef2" providerId="AD" clId="Web-{A9580AFB-0805-95FB-8417-F7E1808DF5F2}" dt="2018-08-08T23:19:13.206" v="522"/>
          <ac:spMkLst>
            <pc:docMk/>
            <pc:sldMk cId="3853952376" sldId="263"/>
            <ac:spMk id="3" creationId="{6640D103-63B9-4C1A-93EC-4FB3280CA281}"/>
          </ac:spMkLst>
        </pc:spChg>
      </pc:sldChg>
      <pc:sldChg chg="addSp delSp modSp new mod setBg setClrOvrMap">
        <pc:chgData name="Naylor, Kristen" userId="S::knaylor@gcbe.org::9d66e543-e593-4918-b89e-d047128e6ef2" providerId="AD" clId="Web-{A9580AFB-0805-95FB-8417-F7E1808DF5F2}" dt="2018-08-08T23:17:43.902" v="459" actId="1076"/>
        <pc:sldMkLst>
          <pc:docMk/>
          <pc:sldMk cId="3742432754" sldId="264"/>
        </pc:sldMkLst>
        <pc:spChg chg="mod">
          <ac:chgData name="Naylor, Kristen" userId="S::knaylor@gcbe.org::9d66e543-e593-4918-b89e-d047128e6ef2" providerId="AD" clId="Web-{A9580AFB-0805-95FB-8417-F7E1808DF5F2}" dt="2018-08-08T23:17:09.666" v="439" actId="14100"/>
          <ac:spMkLst>
            <pc:docMk/>
            <pc:sldMk cId="3742432754" sldId="264"/>
            <ac:spMk id="2" creationId="{A37E29A6-B011-4328-B572-B829C0D778EF}"/>
          </ac:spMkLst>
        </pc:spChg>
        <pc:spChg chg="del">
          <ac:chgData name="Naylor, Kristen" userId="S::knaylor@gcbe.org::9d66e543-e593-4918-b89e-d047128e6ef2" providerId="AD" clId="Web-{A9580AFB-0805-95FB-8417-F7E1808DF5F2}" dt="2018-08-08T23:14:54.535" v="384"/>
          <ac:spMkLst>
            <pc:docMk/>
            <pc:sldMk cId="3742432754" sldId="264"/>
            <ac:spMk id="3" creationId="{D525CC43-876D-4D09-8AF7-B0F002F59995}"/>
          </ac:spMkLst>
        </pc:spChg>
        <pc:spChg chg="add mod">
          <ac:chgData name="Naylor, Kristen" userId="S::knaylor@gcbe.org::9d66e543-e593-4918-b89e-d047128e6ef2" providerId="AD" clId="Web-{A9580AFB-0805-95FB-8417-F7E1808DF5F2}" dt="2018-08-08T23:17:43.902" v="459" actId="1076"/>
          <ac:spMkLst>
            <pc:docMk/>
            <pc:sldMk cId="3742432754" sldId="264"/>
            <ac:spMk id="7" creationId="{BE41BB0B-A46C-477A-B960-5D63C823846F}"/>
          </ac:spMkLst>
        </pc:spChg>
        <pc:spChg chg="add">
          <ac:chgData name="Naylor, Kristen" userId="S::knaylor@gcbe.org::9d66e543-e593-4918-b89e-d047128e6ef2" providerId="AD" clId="Web-{A9580AFB-0805-95FB-8417-F7E1808DF5F2}" dt="2018-08-08T23:17:03.041" v="437"/>
          <ac:spMkLst>
            <pc:docMk/>
            <pc:sldMk cId="3742432754" sldId="264"/>
            <ac:spMk id="17" creationId="{C99A8FB7-A79B-4BC9-9D56-B79587F6AA3E}"/>
          </ac:spMkLst>
        </pc:spChg>
        <pc:spChg chg="add">
          <ac:chgData name="Naylor, Kristen" userId="S::knaylor@gcbe.org::9d66e543-e593-4918-b89e-d047128e6ef2" providerId="AD" clId="Web-{A9580AFB-0805-95FB-8417-F7E1808DF5F2}" dt="2018-08-08T23:17:03.041" v="437"/>
          <ac:spMkLst>
            <pc:docMk/>
            <pc:sldMk cId="3742432754" sldId="264"/>
            <ac:spMk id="19" creationId="{B6114379-CEF2-4927-BEAC-763037C09A9E}"/>
          </ac:spMkLst>
        </pc:spChg>
        <pc:spChg chg="add">
          <ac:chgData name="Naylor, Kristen" userId="S::knaylor@gcbe.org::9d66e543-e593-4918-b89e-d047128e6ef2" providerId="AD" clId="Web-{A9580AFB-0805-95FB-8417-F7E1808DF5F2}" dt="2018-08-08T23:17:03.041" v="437"/>
          <ac:spMkLst>
            <pc:docMk/>
            <pc:sldMk cId="3742432754" sldId="264"/>
            <ac:spMk id="21" creationId="{B23893E2-3349-46D7-A7AA-B9E447957FB1}"/>
          </ac:spMkLst>
        </pc:spChg>
        <pc:spChg chg="add">
          <ac:chgData name="Naylor, Kristen" userId="S::knaylor@gcbe.org::9d66e543-e593-4918-b89e-d047128e6ef2" providerId="AD" clId="Web-{A9580AFB-0805-95FB-8417-F7E1808DF5F2}" dt="2018-08-08T23:17:03.041" v="437"/>
          <ac:spMkLst>
            <pc:docMk/>
            <pc:sldMk cId="3742432754" sldId="264"/>
            <ac:spMk id="23" creationId="{C14C23C8-0D86-4D9E-A9C7-76291675C442}"/>
          </ac:spMkLst>
        </pc:spChg>
        <pc:spChg chg="add">
          <ac:chgData name="Naylor, Kristen" userId="S::knaylor@gcbe.org::9d66e543-e593-4918-b89e-d047128e6ef2" providerId="AD" clId="Web-{A9580AFB-0805-95FB-8417-F7E1808DF5F2}" dt="2018-08-08T23:17:03.041" v="437"/>
          <ac:spMkLst>
            <pc:docMk/>
            <pc:sldMk cId="3742432754" sldId="264"/>
            <ac:spMk id="25" creationId="{2B7592FE-10D1-4664-B623-353F47C8DF7F}"/>
          </ac:spMkLst>
        </pc:spChg>
        <pc:spChg chg="add">
          <ac:chgData name="Naylor, Kristen" userId="S::knaylor@gcbe.org::9d66e543-e593-4918-b89e-d047128e6ef2" providerId="AD" clId="Web-{A9580AFB-0805-95FB-8417-F7E1808DF5F2}" dt="2018-08-08T23:17:03.041" v="437"/>
          <ac:spMkLst>
            <pc:docMk/>
            <pc:sldMk cId="3742432754" sldId="264"/>
            <ac:spMk id="27" creationId="{32248578-C6EF-47FB-8B88-AD65C27452B1}"/>
          </ac:spMkLst>
        </pc:spChg>
        <pc:picChg chg="add del mod ord">
          <ac:chgData name="Naylor, Kristen" userId="S::knaylor@gcbe.org::9d66e543-e593-4918-b89e-d047128e6ef2" providerId="AD" clId="Web-{A9580AFB-0805-95FB-8417-F7E1808DF5F2}" dt="2018-08-08T23:14:55.754" v="385"/>
          <ac:picMkLst>
            <pc:docMk/>
            <pc:sldMk cId="3742432754" sldId="264"/>
            <ac:picMk id="4" creationId="{9B0F96D2-47D9-4DD7-B6AF-0D208B126C1E}"/>
          </ac:picMkLst>
        </pc:picChg>
        <pc:picChg chg="add mod">
          <ac:chgData name="Naylor, Kristen" userId="S::knaylor@gcbe.org::9d66e543-e593-4918-b89e-d047128e6ef2" providerId="AD" clId="Web-{A9580AFB-0805-95FB-8417-F7E1808DF5F2}" dt="2018-08-08T23:17:03.041" v="437"/>
          <ac:picMkLst>
            <pc:docMk/>
            <pc:sldMk cId="3742432754" sldId="264"/>
            <ac:picMk id="8" creationId="{7D6F31E1-0C5B-4728-9534-2820BB83BDE4}"/>
          </ac:picMkLst>
        </pc:picChg>
        <pc:picChg chg="add mod">
          <ac:chgData name="Naylor, Kristen" userId="S::knaylor@gcbe.org::9d66e543-e593-4918-b89e-d047128e6ef2" providerId="AD" clId="Web-{A9580AFB-0805-95FB-8417-F7E1808DF5F2}" dt="2018-08-08T23:17:03.041" v="437"/>
          <ac:picMkLst>
            <pc:docMk/>
            <pc:sldMk cId="3742432754" sldId="264"/>
            <ac:picMk id="10" creationId="{0CB7FE56-260F-4B98-8958-42A4482EF7D4}"/>
          </ac:picMkLst>
        </pc:picChg>
        <pc:picChg chg="add mod ord">
          <ac:chgData name="Naylor, Kristen" userId="S::knaylor@gcbe.org::9d66e543-e593-4918-b89e-d047128e6ef2" providerId="AD" clId="Web-{A9580AFB-0805-95FB-8417-F7E1808DF5F2}" dt="2018-08-08T23:17:03.041" v="437"/>
          <ac:picMkLst>
            <pc:docMk/>
            <pc:sldMk cId="3742432754" sldId="264"/>
            <ac:picMk id="12" creationId="{46E906B6-7DC6-4483-96F6-3D6CE8233C80}"/>
          </ac:picMkLst>
        </pc:picChg>
      </pc:sldChg>
      <pc:sldChg chg="modSp new modNotes">
        <pc:chgData name="Naylor, Kristen" userId="S::knaylor@gcbe.org::9d66e543-e593-4918-b89e-d047128e6ef2" providerId="AD" clId="Web-{A9580AFB-0805-95FB-8417-F7E1808DF5F2}" dt="2018-08-08T23:37:31.905" v="762"/>
        <pc:sldMkLst>
          <pc:docMk/>
          <pc:sldMk cId="4159598147" sldId="265"/>
        </pc:sldMkLst>
        <pc:spChg chg="mod">
          <ac:chgData name="Naylor, Kristen" userId="S::knaylor@gcbe.org::9d66e543-e593-4918-b89e-d047128e6ef2" providerId="AD" clId="Web-{A9580AFB-0805-95FB-8417-F7E1808DF5F2}" dt="2018-08-08T23:20:25.151" v="576" actId="20577"/>
          <ac:spMkLst>
            <pc:docMk/>
            <pc:sldMk cId="4159598147" sldId="265"/>
            <ac:spMk id="2" creationId="{E9FBBA8D-C424-4859-A3A9-9196054A0589}"/>
          </ac:spMkLst>
        </pc:spChg>
        <pc:spChg chg="mod">
          <ac:chgData name="Naylor, Kristen" userId="S::knaylor@gcbe.org::9d66e543-e593-4918-b89e-d047128e6ef2" providerId="AD" clId="Web-{A9580AFB-0805-95FB-8417-F7E1808DF5F2}" dt="2018-08-08T23:20:34.169" v="584" actId="20577"/>
          <ac:spMkLst>
            <pc:docMk/>
            <pc:sldMk cId="4159598147" sldId="265"/>
            <ac:spMk id="3" creationId="{11075E69-1E57-4575-AC17-82A484B8A69F}"/>
          </ac:spMkLst>
        </pc:spChg>
      </pc:sldChg>
      <pc:sldChg chg="addSp modSp new mod setBg setClrOvrMap">
        <pc:chgData name="Naylor, Kristen" userId="S::knaylor@gcbe.org::9d66e543-e593-4918-b89e-d047128e6ef2" providerId="AD" clId="Web-{A9580AFB-0805-95FB-8417-F7E1808DF5F2}" dt="2018-08-08T23:22:51.550" v="664" actId="1076"/>
        <pc:sldMkLst>
          <pc:docMk/>
          <pc:sldMk cId="4128549968" sldId="266"/>
        </pc:sldMkLst>
        <pc:spChg chg="mod">
          <ac:chgData name="Naylor, Kristen" userId="S::knaylor@gcbe.org::9d66e543-e593-4918-b89e-d047128e6ef2" providerId="AD" clId="Web-{A9580AFB-0805-95FB-8417-F7E1808DF5F2}" dt="2018-08-08T23:22:47.113" v="663" actId="1076"/>
          <ac:spMkLst>
            <pc:docMk/>
            <pc:sldMk cId="4128549968" sldId="266"/>
            <ac:spMk id="2" creationId="{F1A0BEEA-5A13-44FB-8E8C-0866787EC1C4}"/>
          </ac:spMkLst>
        </pc:spChg>
        <pc:spChg chg="mod">
          <ac:chgData name="Naylor, Kristen" userId="S::knaylor@gcbe.org::9d66e543-e593-4918-b89e-d047128e6ef2" providerId="AD" clId="Web-{A9580AFB-0805-95FB-8417-F7E1808DF5F2}" dt="2018-08-08T23:22:51.550" v="664" actId="1076"/>
          <ac:spMkLst>
            <pc:docMk/>
            <pc:sldMk cId="4128549968" sldId="266"/>
            <ac:spMk id="3" creationId="{A72057DB-D440-4816-8974-40C8DE752AC3}"/>
          </ac:spMkLst>
        </pc:spChg>
        <pc:spChg chg="add">
          <ac:chgData name="Naylor, Kristen" userId="S::knaylor@gcbe.org::9d66e543-e593-4918-b89e-d047128e6ef2" providerId="AD" clId="Web-{A9580AFB-0805-95FB-8417-F7E1808DF5F2}" dt="2018-08-08T23:22:26.565" v="643"/>
          <ac:spMkLst>
            <pc:docMk/>
            <pc:sldMk cId="4128549968" sldId="266"/>
            <ac:spMk id="13" creationId="{0C45045A-6083-4B3E-956A-67582337527D}"/>
          </ac:spMkLst>
        </pc:spChg>
        <pc:spChg chg="add">
          <ac:chgData name="Naylor, Kristen" userId="S::knaylor@gcbe.org::9d66e543-e593-4918-b89e-d047128e6ef2" providerId="AD" clId="Web-{A9580AFB-0805-95FB-8417-F7E1808DF5F2}" dt="2018-08-08T23:22:26.565" v="643"/>
          <ac:spMkLst>
            <pc:docMk/>
            <pc:sldMk cId="4128549968" sldId="266"/>
            <ac:spMk id="15" creationId="{EBD2B2B2-1395-4E7B-87A0-BD34551C01B6}"/>
          </ac:spMkLst>
        </pc:spChg>
        <pc:spChg chg="add">
          <ac:chgData name="Naylor, Kristen" userId="S::knaylor@gcbe.org::9d66e543-e593-4918-b89e-d047128e6ef2" providerId="AD" clId="Web-{A9580AFB-0805-95FB-8417-F7E1808DF5F2}" dt="2018-08-08T23:22:26.565" v="643"/>
          <ac:spMkLst>
            <pc:docMk/>
            <pc:sldMk cId="4128549968" sldId="266"/>
            <ac:spMk id="17" creationId="{42875DDC-0225-45F8-B745-78688F2D1ADC}"/>
          </ac:spMkLst>
        </pc:spChg>
        <pc:spChg chg="add">
          <ac:chgData name="Naylor, Kristen" userId="S::knaylor@gcbe.org::9d66e543-e593-4918-b89e-d047128e6ef2" providerId="AD" clId="Web-{A9580AFB-0805-95FB-8417-F7E1808DF5F2}" dt="2018-08-08T23:22:26.565" v="643"/>
          <ac:spMkLst>
            <pc:docMk/>
            <pc:sldMk cId="4128549968" sldId="266"/>
            <ac:spMk id="19" creationId="{4F329563-0961-4426-90D2-2DF4888E5461}"/>
          </ac:spMkLst>
        </pc:spChg>
        <pc:spChg chg="add">
          <ac:chgData name="Naylor, Kristen" userId="S::knaylor@gcbe.org::9d66e543-e593-4918-b89e-d047128e6ef2" providerId="AD" clId="Web-{A9580AFB-0805-95FB-8417-F7E1808DF5F2}" dt="2018-08-08T23:22:26.565" v="643"/>
          <ac:spMkLst>
            <pc:docMk/>
            <pc:sldMk cId="4128549968" sldId="266"/>
            <ac:spMk id="21" creationId="{12617755-D451-4BAF-9B55-518297BFF42D}"/>
          </ac:spMkLst>
        </pc:spChg>
        <pc:spChg chg="add">
          <ac:chgData name="Naylor, Kristen" userId="S::knaylor@gcbe.org::9d66e543-e593-4918-b89e-d047128e6ef2" providerId="AD" clId="Web-{A9580AFB-0805-95FB-8417-F7E1808DF5F2}" dt="2018-08-08T23:22:26.565" v="643"/>
          <ac:spMkLst>
            <pc:docMk/>
            <pc:sldMk cId="4128549968" sldId="266"/>
            <ac:spMk id="23" creationId="{86C062C2-3673-4248-BE21-B51B16E63267}"/>
          </ac:spMkLst>
        </pc:spChg>
        <pc:picChg chg="add mod ord">
          <ac:chgData name="Naylor, Kristen" userId="S::knaylor@gcbe.org::9d66e543-e593-4918-b89e-d047128e6ef2" providerId="AD" clId="Web-{A9580AFB-0805-95FB-8417-F7E1808DF5F2}" dt="2018-08-08T23:22:26.565" v="643"/>
          <ac:picMkLst>
            <pc:docMk/>
            <pc:sldMk cId="4128549968" sldId="266"/>
            <ac:picMk id="4" creationId="{1753C564-227C-4CB5-9426-1C71B068C5F4}"/>
          </ac:picMkLst>
        </pc:picChg>
        <pc:picChg chg="add mod ord">
          <ac:chgData name="Naylor, Kristen" userId="S::knaylor@gcbe.org::9d66e543-e593-4918-b89e-d047128e6ef2" providerId="AD" clId="Web-{A9580AFB-0805-95FB-8417-F7E1808DF5F2}" dt="2018-08-08T23:22:26.565" v="643"/>
          <ac:picMkLst>
            <pc:docMk/>
            <pc:sldMk cId="4128549968" sldId="266"/>
            <ac:picMk id="6" creationId="{94A6DCB7-3DB0-40F0-AC74-35C80098C002}"/>
          </ac:picMkLst>
        </pc:picChg>
        <pc:picChg chg="add mod">
          <ac:chgData name="Naylor, Kristen" userId="S::knaylor@gcbe.org::9d66e543-e593-4918-b89e-d047128e6ef2" providerId="AD" clId="Web-{A9580AFB-0805-95FB-8417-F7E1808DF5F2}" dt="2018-08-08T23:22:26.565" v="643"/>
          <ac:picMkLst>
            <pc:docMk/>
            <pc:sldMk cId="4128549968" sldId="266"/>
            <ac:picMk id="8" creationId="{AB4A4A8D-919F-4C1A-965F-9452400990AF}"/>
          </ac:picMkLst>
        </pc:picChg>
      </pc:sldChg>
      <pc:sldChg chg="addSp modSp new mod setBg setClrOvrMap">
        <pc:chgData name="Naylor, Kristen" userId="S::knaylor@gcbe.org::9d66e543-e593-4918-b89e-d047128e6ef2" providerId="AD" clId="Web-{A9580AFB-0805-95FB-8417-F7E1808DF5F2}" dt="2018-08-08T23:24:48.962" v="719" actId="14100"/>
        <pc:sldMkLst>
          <pc:docMk/>
          <pc:sldMk cId="1336406075" sldId="267"/>
        </pc:sldMkLst>
        <pc:spChg chg="mod">
          <ac:chgData name="Naylor, Kristen" userId="S::knaylor@gcbe.org::9d66e543-e593-4918-b89e-d047128e6ef2" providerId="AD" clId="Web-{A9580AFB-0805-95FB-8417-F7E1808DF5F2}" dt="2018-08-08T23:24:37.992" v="705" actId="1076"/>
          <ac:spMkLst>
            <pc:docMk/>
            <pc:sldMk cId="1336406075" sldId="267"/>
            <ac:spMk id="2" creationId="{378FEFCA-E1A8-4BE0-AD0C-AEB1441E3B24}"/>
          </ac:spMkLst>
        </pc:spChg>
        <pc:spChg chg="mod">
          <ac:chgData name="Naylor, Kristen" userId="S::knaylor@gcbe.org::9d66e543-e593-4918-b89e-d047128e6ef2" providerId="AD" clId="Web-{A9580AFB-0805-95FB-8417-F7E1808DF5F2}" dt="2018-08-08T23:24:48.962" v="719" actId="14100"/>
          <ac:spMkLst>
            <pc:docMk/>
            <pc:sldMk cId="1336406075" sldId="267"/>
            <ac:spMk id="3" creationId="{30032D60-B80D-484E-9276-6F04E1F76DF1}"/>
          </ac:spMkLst>
        </pc:spChg>
        <pc:spChg chg="add">
          <ac:chgData name="Naylor, Kristen" userId="S::knaylor@gcbe.org::9d66e543-e593-4918-b89e-d047128e6ef2" providerId="AD" clId="Web-{A9580AFB-0805-95FB-8417-F7E1808DF5F2}" dt="2018-08-08T23:24:19.460" v="697"/>
          <ac:spMkLst>
            <pc:docMk/>
            <pc:sldMk cId="1336406075" sldId="267"/>
            <ac:spMk id="9" creationId="{1DB7C82F-AB7E-4F0C-B829-FA1B9C415180}"/>
          </ac:spMkLst>
        </pc:spChg>
        <pc:spChg chg="add">
          <ac:chgData name="Naylor, Kristen" userId="S::knaylor@gcbe.org::9d66e543-e593-4918-b89e-d047128e6ef2" providerId="AD" clId="Web-{A9580AFB-0805-95FB-8417-F7E1808DF5F2}" dt="2018-08-08T23:24:19.460" v="697"/>
          <ac:spMkLst>
            <pc:docMk/>
            <pc:sldMk cId="1336406075" sldId="267"/>
            <ac:spMk id="11" creationId="{F55FFF17-D3D5-4F58-BA56-54EA901CE038}"/>
          </ac:spMkLst>
        </pc:spChg>
        <pc:picChg chg="add mod">
          <ac:chgData name="Naylor, Kristen" userId="S::knaylor@gcbe.org::9d66e543-e593-4918-b89e-d047128e6ef2" providerId="AD" clId="Web-{A9580AFB-0805-95FB-8417-F7E1808DF5F2}" dt="2018-08-08T23:24:19.460" v="697"/>
          <ac:picMkLst>
            <pc:docMk/>
            <pc:sldMk cId="1336406075" sldId="267"/>
            <ac:picMk id="4" creationId="{7641FCDF-71B1-421C-B0FD-AD774597B8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A4043-9351-4DE2-8069-3EF79EB95045}" type="datetimeFigureOut">
              <a:rPr lang="en-US"/>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C5895-C566-468A-A3C6-2AA94CFE166A}" type="slidenum">
              <a:rPr lang="en-US"/>
              <a:t>‹#›</a:t>
            </a:fld>
            <a:endParaRPr lang="en-US"/>
          </a:p>
        </p:txBody>
      </p:sp>
    </p:spTree>
    <p:extLst>
      <p:ext uri="{BB962C8B-B14F-4D97-AF65-F5344CB8AC3E}">
        <p14:creationId xmlns:p14="http://schemas.microsoft.com/office/powerpoint/2010/main" val="258052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Purge,</a:t>
            </a:r>
            <a:r>
              <a:rPr lang="en-US" baseline="0" dirty="0" smtClean="0"/>
              <a:t> traffic laws, drinking and driving. THE SAFETY OF US AND OTHERS!</a:t>
            </a:r>
            <a:endParaRPr lang="en-US" dirty="0"/>
          </a:p>
        </p:txBody>
      </p:sp>
      <p:sp>
        <p:nvSpPr>
          <p:cNvPr id="4" name="Slide Number Placeholder 3"/>
          <p:cNvSpPr>
            <a:spLocks noGrp="1"/>
          </p:cNvSpPr>
          <p:nvPr>
            <p:ph type="sldNum" sz="quarter" idx="10"/>
          </p:nvPr>
        </p:nvSpPr>
        <p:spPr/>
        <p:txBody>
          <a:bodyPr/>
          <a:lstStyle/>
          <a:p>
            <a:fld id="{8DFC5895-C566-468A-A3C6-2AA94CFE166A}" type="slidenum">
              <a:rPr lang="en-US" smtClean="0"/>
              <a:t>2</a:t>
            </a:fld>
            <a:endParaRPr lang="en-US"/>
          </a:p>
        </p:txBody>
      </p:sp>
    </p:spTree>
    <p:extLst>
      <p:ext uri="{BB962C8B-B14F-4D97-AF65-F5344CB8AC3E}">
        <p14:creationId xmlns:p14="http://schemas.microsoft.com/office/powerpoint/2010/main" val="52057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Understand the difficulties in forming a government that EVERYONE agrees on. </a:t>
            </a:r>
          </a:p>
          <a:p>
            <a:r>
              <a:rPr lang="en-US">
                <a:cs typeface="Calibri"/>
              </a:rPr>
              <a:t>There's no way to make everyone happy.</a:t>
            </a:r>
            <a:endParaRPr lang="en-US" dirty="0">
              <a:cs typeface="Calibri"/>
            </a:endParaRPr>
          </a:p>
        </p:txBody>
      </p:sp>
      <p:sp>
        <p:nvSpPr>
          <p:cNvPr id="4" name="Slide Number Placeholder 3"/>
          <p:cNvSpPr>
            <a:spLocks noGrp="1"/>
          </p:cNvSpPr>
          <p:nvPr>
            <p:ph type="sldNum" sz="quarter" idx="5"/>
          </p:nvPr>
        </p:nvSpPr>
        <p:spPr/>
        <p:txBody>
          <a:bodyPr/>
          <a:lstStyle/>
          <a:p>
            <a:fld id="{8DFC5895-C566-468A-A3C6-2AA94CFE166A}" type="slidenum">
              <a:rPr lang="en-US"/>
              <a:t>17</a:t>
            </a:fld>
            <a:endParaRPr lang="en-US"/>
          </a:p>
        </p:txBody>
      </p:sp>
    </p:spTree>
    <p:extLst>
      <p:ext uri="{BB962C8B-B14F-4D97-AF65-F5344CB8AC3E}">
        <p14:creationId xmlns:p14="http://schemas.microsoft.com/office/powerpoint/2010/main" val="1264128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kidzworld.com/article/17990-top-10-strange-law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large white building&#10;&#10;Description generated with high confidence">
            <a:extLst>
              <a:ext uri="{FF2B5EF4-FFF2-40B4-BE49-F238E27FC236}">
                <a16:creationId xmlns:a16="http://schemas.microsoft.com/office/drawing/2014/main" id="{2EC8459B-830D-4C67-A15A-62F495A73BBD}"/>
              </a:ext>
            </a:extLst>
          </p:cNvPr>
          <p:cNvPicPr>
            <a:picLocks noChangeAspect="1"/>
          </p:cNvPicPr>
          <p:nvPr/>
        </p:nvPicPr>
        <p:blipFill rotWithShape="1">
          <a:blip r:embed="rId2"/>
          <a:srcRect t="1491" b="1424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8022021" y="3231931"/>
            <a:ext cx="3852041" cy="1834056"/>
          </a:xfrm>
        </p:spPr>
        <p:txBody>
          <a:bodyPr>
            <a:noAutofit/>
          </a:bodyPr>
          <a:lstStyle/>
          <a:p>
            <a:r>
              <a:rPr lang="en-US" sz="5400" b="1" dirty="0" smtClean="0">
                <a:latin typeface="Arial Narrow" panose="020B0606020202030204" pitchFamily="34" charset="0"/>
                <a:cs typeface="Arial"/>
              </a:rPr>
              <a:t>The Island Challenge</a:t>
            </a:r>
            <a:endParaRPr lang="en-US" sz="5400" b="1" dirty="0">
              <a:latin typeface="Arial Narrow" panose="020B0606020202030204" pitchFamily="34" charset="0"/>
              <a:cs typeface="Arial"/>
            </a:endParaRPr>
          </a:p>
        </p:txBody>
      </p:sp>
      <p:sp>
        <p:nvSpPr>
          <p:cNvPr id="3" name="Subtitle 2"/>
          <p:cNvSpPr>
            <a:spLocks noGrp="1"/>
          </p:cNvSpPr>
          <p:nvPr>
            <p:ph type="subTitle" idx="1"/>
          </p:nvPr>
        </p:nvSpPr>
        <p:spPr>
          <a:xfrm>
            <a:off x="7782910" y="5242675"/>
            <a:ext cx="4330262" cy="683284"/>
          </a:xfrm>
        </p:spPr>
        <p:txBody>
          <a:bodyPr vert="horz" lIns="91440" tIns="45720" rIns="91440" bIns="45720" rtlCol="0" anchor="t">
            <a:noAutofit/>
          </a:bodyPr>
          <a:lstStyle/>
          <a:p>
            <a:r>
              <a:rPr lang="en-US" sz="6600" dirty="0">
                <a:latin typeface="Arial Narrow" panose="020B0606020202030204" pitchFamily="34" charset="0"/>
                <a:cs typeface="Calibri"/>
              </a:rPr>
              <a:t>#3</a:t>
            </a:r>
            <a:endParaRPr lang="en-US" sz="6600" dirty="0">
              <a:latin typeface="Arial Narrow" panose="020B0606020202030204" pitchFamily="34" charset="0"/>
            </a:endParaRP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79229" y="6101542"/>
            <a:ext cx="3283527" cy="400110"/>
          </a:xfrm>
          <a:prstGeom prst="rect">
            <a:avLst/>
          </a:prstGeom>
          <a:noFill/>
        </p:spPr>
        <p:txBody>
          <a:bodyPr wrap="square" rtlCol="0">
            <a:spAutoFit/>
          </a:bodyPr>
          <a:lstStyle/>
          <a:p>
            <a:pPr algn="ctr"/>
            <a:r>
              <a:rPr lang="en-US" sz="2000" dirty="0" smtClean="0">
                <a:latin typeface="Arial Narrow" panose="020B0606020202030204" pitchFamily="34" charset="0"/>
              </a:rPr>
              <a:t>Why is government necessary?</a:t>
            </a:r>
            <a:endParaRPr lang="en-US" sz="2000" dirty="0">
              <a:latin typeface="Arial Narrow" panose="020B0606020202030204" pitchFamily="34" charset="0"/>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4C5C-CE52-439D-B725-E9BCAA87A1B2}"/>
              </a:ext>
            </a:extLst>
          </p:cNvPr>
          <p:cNvSpPr>
            <a:spLocks noGrp="1"/>
          </p:cNvSpPr>
          <p:nvPr>
            <p:ph type="title"/>
          </p:nvPr>
        </p:nvSpPr>
        <p:spPr/>
        <p:txBody>
          <a:bodyPr>
            <a:noAutofit/>
          </a:bodyPr>
          <a:lstStyle/>
          <a:p>
            <a:pPr algn="ctr"/>
            <a:r>
              <a:rPr lang="en-US" sz="8000" b="1" dirty="0">
                <a:latin typeface="Arial Narrow" panose="020B0606020202030204" pitchFamily="34" charset="0"/>
                <a:cs typeface="Arial"/>
              </a:rPr>
              <a:t>The Island Challenge </a:t>
            </a:r>
          </a:p>
        </p:txBody>
      </p:sp>
      <p:sp>
        <p:nvSpPr>
          <p:cNvPr id="3" name="Content Placeholder 2">
            <a:extLst>
              <a:ext uri="{FF2B5EF4-FFF2-40B4-BE49-F238E27FC236}">
                <a16:creationId xmlns:a16="http://schemas.microsoft.com/office/drawing/2014/main" id="{6640D103-63B9-4C1A-93EC-4FB3280CA281}"/>
              </a:ext>
            </a:extLst>
          </p:cNvPr>
          <p:cNvSpPr>
            <a:spLocks noGrp="1"/>
          </p:cNvSpPr>
          <p:nvPr>
            <p:ph sz="half" idx="1"/>
          </p:nvPr>
        </p:nvSpPr>
        <p:spPr>
          <a:ln>
            <a:solidFill>
              <a:schemeClr val="tx1"/>
            </a:solidFill>
          </a:ln>
        </p:spPr>
        <p:txBody>
          <a:bodyPr vert="horz" lIns="91440" tIns="45720" rIns="91440" bIns="45720" rtlCol="0" anchor="t">
            <a:noAutofit/>
          </a:bodyPr>
          <a:lstStyle/>
          <a:p>
            <a:r>
              <a:rPr lang="en-US" sz="2400" dirty="0">
                <a:latin typeface="Arial Narrow" panose="020B0606020202030204" pitchFamily="34" charset="0"/>
                <a:cs typeface="Calibri"/>
              </a:rPr>
              <a:t>Each survivor has thought about what would be best to keep order and enjoy life on this island.  </a:t>
            </a:r>
          </a:p>
          <a:p>
            <a:r>
              <a:rPr lang="en-US" sz="2400" dirty="0">
                <a:latin typeface="Arial Narrow" panose="020B0606020202030204" pitchFamily="34" charset="0"/>
                <a:cs typeface="Calibri"/>
              </a:rPr>
              <a:t>As a class, listen to one another’s suggestions.  </a:t>
            </a:r>
          </a:p>
          <a:p>
            <a:r>
              <a:rPr lang="en-US" sz="2400" dirty="0">
                <a:latin typeface="Arial Narrow" panose="020B0606020202030204" pitchFamily="34" charset="0"/>
                <a:cs typeface="Calibri"/>
              </a:rPr>
              <a:t>Decide on a final version of the expectations and laws that we will all abide by and accept. </a:t>
            </a:r>
          </a:p>
          <a:p>
            <a:r>
              <a:rPr lang="en-US" sz="2400" dirty="0">
                <a:latin typeface="Arial Narrow" panose="020B0606020202030204" pitchFamily="34" charset="0"/>
                <a:cs typeface="Calibri"/>
              </a:rPr>
              <a:t>I will not be involved in the process. In 10 minutes I will ask you to tell me the group’s decisions on the main points of the outline</a:t>
            </a:r>
            <a:r>
              <a:rPr lang="en-US" sz="2400" dirty="0" smtClean="0">
                <a:latin typeface="Arial Narrow" panose="020B0606020202030204" pitchFamily="34" charset="0"/>
                <a:cs typeface="Calibri"/>
              </a:rPr>
              <a:t>:</a:t>
            </a:r>
            <a:endParaRPr lang="en-US" sz="2400" dirty="0">
              <a:latin typeface="Arial Narrow" panose="020B0606020202030204" pitchFamily="34" charset="0"/>
              <a:cs typeface="Calibri"/>
            </a:endParaRPr>
          </a:p>
        </p:txBody>
      </p:sp>
      <p:sp>
        <p:nvSpPr>
          <p:cNvPr id="4" name="Content Placeholder 3"/>
          <p:cNvSpPr>
            <a:spLocks noGrp="1"/>
          </p:cNvSpPr>
          <p:nvPr>
            <p:ph sz="half" idx="2"/>
          </p:nvPr>
        </p:nvSpPr>
        <p:spPr>
          <a:ln>
            <a:solidFill>
              <a:schemeClr val="tx1"/>
            </a:solidFill>
          </a:ln>
        </p:spPr>
        <p:txBody>
          <a:bodyPr/>
          <a:lstStyle/>
          <a:p>
            <a:r>
              <a:rPr lang="en-US" dirty="0" smtClean="0">
                <a:latin typeface="Arial Narrow" panose="020B0606020202030204" pitchFamily="34" charset="0"/>
                <a:cs typeface="Calibri"/>
              </a:rPr>
              <a:t>You have 10 minutes to complete the following decisions: </a:t>
            </a:r>
          </a:p>
          <a:p>
            <a:pPr lvl="1"/>
            <a:r>
              <a:rPr lang="en-US" dirty="0" smtClean="0">
                <a:latin typeface="Arial Narrow" panose="020B0606020202030204" pitchFamily="34" charset="0"/>
                <a:cs typeface="Calibri"/>
              </a:rPr>
              <a:t>5 Jobs </a:t>
            </a:r>
          </a:p>
          <a:p>
            <a:pPr lvl="1"/>
            <a:r>
              <a:rPr lang="en-US" dirty="0" smtClean="0">
                <a:latin typeface="Arial Narrow" panose="020B0606020202030204" pitchFamily="34" charset="0"/>
                <a:cs typeface="Calibri"/>
              </a:rPr>
              <a:t>5 laws</a:t>
            </a:r>
          </a:p>
          <a:p>
            <a:pPr lvl="1"/>
            <a:r>
              <a:rPr lang="en-US" dirty="0" smtClean="0">
                <a:latin typeface="Arial Narrow" panose="020B0606020202030204" pitchFamily="34" charset="0"/>
                <a:cs typeface="Calibri"/>
              </a:rPr>
              <a:t>Leader</a:t>
            </a:r>
          </a:p>
          <a:p>
            <a:pPr lvl="1"/>
            <a:r>
              <a:rPr lang="en-US" dirty="0" smtClean="0">
                <a:latin typeface="Arial Narrow" panose="020B0606020202030204" pitchFamily="34" charset="0"/>
                <a:cs typeface="Calibri"/>
              </a:rPr>
              <a:t>Property</a:t>
            </a:r>
          </a:p>
          <a:p>
            <a:r>
              <a:rPr lang="en-US" dirty="0" smtClean="0">
                <a:latin typeface="Arial Narrow" panose="020B0606020202030204" pitchFamily="34" charset="0"/>
                <a:cs typeface="Calibri"/>
              </a:rPr>
              <a:t>By the end of 10 minutes I expect all of the above to be written on the chart paper as your classroom decree.</a:t>
            </a:r>
            <a:endParaRPr lang="en-US" dirty="0">
              <a:latin typeface="Arial Narrow" panose="020B0606020202030204" pitchFamily="34" charset="0"/>
              <a:cs typeface="Calibri"/>
            </a:endParaRPr>
          </a:p>
          <a:p>
            <a:endParaRPr lang="en-US" dirty="0"/>
          </a:p>
        </p:txBody>
      </p:sp>
    </p:spTree>
    <p:extLst>
      <p:ext uri="{BB962C8B-B14F-4D97-AF65-F5344CB8AC3E}">
        <p14:creationId xmlns:p14="http://schemas.microsoft.com/office/powerpoint/2010/main" val="3853952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latin typeface="Arial Narrow" panose="020B0606020202030204" pitchFamily="34" charset="0"/>
              </a:rPr>
              <a:t>1</a:t>
            </a:r>
            <a:r>
              <a:rPr lang="en-US" sz="8800" b="1" baseline="30000" dirty="0" smtClean="0">
                <a:latin typeface="Arial Narrow" panose="020B0606020202030204" pitchFamily="34" charset="0"/>
              </a:rPr>
              <a:t>st</a:t>
            </a:r>
            <a:r>
              <a:rPr lang="en-US" sz="8800" b="1" dirty="0" smtClean="0">
                <a:latin typeface="Arial Narrow" panose="020B0606020202030204" pitchFamily="34" charset="0"/>
              </a:rPr>
              <a:t> </a:t>
            </a:r>
            <a:r>
              <a:rPr lang="en-US" sz="8800" b="1" dirty="0" smtClean="0">
                <a:latin typeface="Arial Narrow" panose="020B0606020202030204" pitchFamily="34" charset="0"/>
              </a:rPr>
              <a:t>Period Observations</a:t>
            </a:r>
            <a:endParaRPr lang="en-US" sz="8800" b="1" dirty="0">
              <a:latin typeface="Arial Narrow" panose="020B0606020202030204" pitchFamily="34" charset="0"/>
            </a:endParaRPr>
          </a:p>
        </p:txBody>
      </p:sp>
      <p:sp>
        <p:nvSpPr>
          <p:cNvPr id="3" name="Content Placeholder 2"/>
          <p:cNvSpPr>
            <a:spLocks noGrp="1"/>
          </p:cNvSpPr>
          <p:nvPr>
            <p:ph sz="half" idx="1"/>
          </p:nvPr>
        </p:nvSpPr>
        <p:spPr>
          <a:ln>
            <a:solidFill>
              <a:schemeClr val="tx1"/>
            </a:solidFill>
          </a:ln>
        </p:spPr>
        <p:txBody>
          <a:bodyPr>
            <a:normAutofit lnSpcReduction="10000"/>
          </a:bodyPr>
          <a:lstStyle/>
          <a:p>
            <a:r>
              <a:rPr lang="en-US" dirty="0" smtClean="0">
                <a:latin typeface="Arial Narrow" panose="020B0606020202030204" pitchFamily="34" charset="0"/>
              </a:rPr>
              <a:t>Maggie grabbed a marker first thing</a:t>
            </a:r>
          </a:p>
          <a:p>
            <a:r>
              <a:rPr lang="en-US" dirty="0" smtClean="0">
                <a:latin typeface="Arial Narrow" panose="020B0606020202030204" pitchFamily="34" charset="0"/>
              </a:rPr>
              <a:t>Everyone crowded into small groups: 4-5 around the room  </a:t>
            </a:r>
          </a:p>
          <a:p>
            <a:r>
              <a:rPr lang="en-US" dirty="0" smtClean="0">
                <a:latin typeface="Arial Narrow" panose="020B0606020202030204" pitchFamily="34" charset="0"/>
              </a:rPr>
              <a:t>Jamie’s small group takes charge &amp; begins to write on the paper </a:t>
            </a:r>
          </a:p>
          <a:p>
            <a:r>
              <a:rPr lang="en-US" dirty="0" smtClean="0">
                <a:latin typeface="Arial Narrow" panose="020B0606020202030204" pitchFamily="34" charset="0"/>
              </a:rPr>
              <a:t>The boys group disagrees </a:t>
            </a:r>
          </a:p>
          <a:p>
            <a:r>
              <a:rPr lang="en-US" dirty="0" smtClean="0">
                <a:latin typeface="Arial Narrow" panose="020B0606020202030204" pitchFamily="34" charset="0"/>
              </a:rPr>
              <a:t>Some survivors never said anything to any </a:t>
            </a:r>
            <a:r>
              <a:rPr lang="en-US" dirty="0">
                <a:latin typeface="Arial Narrow" panose="020B0606020202030204" pitchFamily="34" charset="0"/>
              </a:rPr>
              <a:t>one </a:t>
            </a:r>
            <a:endParaRPr lang="en-US" dirty="0" smtClean="0">
              <a:latin typeface="Arial Narrow" panose="020B0606020202030204" pitchFamily="34" charset="0"/>
            </a:endParaRPr>
          </a:p>
          <a:p>
            <a:r>
              <a:rPr lang="en-US" dirty="0" smtClean="0">
                <a:latin typeface="Arial Narrow" panose="020B0606020202030204" pitchFamily="34" charset="0"/>
              </a:rPr>
              <a:t>About </a:t>
            </a:r>
            <a:r>
              <a:rPr lang="en-US" dirty="0">
                <a:latin typeface="Arial Narrow" panose="020B0606020202030204" pitchFamily="34" charset="0"/>
              </a:rPr>
              <a:t>4 minutes in, everyone crowds the front </a:t>
            </a:r>
          </a:p>
          <a:p>
            <a:endParaRPr lang="en-US" dirty="0" smtClean="0">
              <a:latin typeface="Arial Narrow" panose="020B0606020202030204" pitchFamily="34" charset="0"/>
            </a:endParaRPr>
          </a:p>
        </p:txBody>
      </p:sp>
      <p:sp>
        <p:nvSpPr>
          <p:cNvPr id="4" name="Content Placeholder 3"/>
          <p:cNvSpPr>
            <a:spLocks noGrp="1"/>
          </p:cNvSpPr>
          <p:nvPr>
            <p:ph sz="half" idx="2"/>
          </p:nvPr>
        </p:nvSpPr>
        <p:spPr>
          <a:ln>
            <a:solidFill>
              <a:schemeClr val="tx1"/>
            </a:solidFill>
          </a:ln>
        </p:spPr>
        <p:txBody>
          <a:bodyPr>
            <a:normAutofit lnSpcReduction="10000"/>
          </a:bodyPr>
          <a:lstStyle/>
          <a:p>
            <a:r>
              <a:rPr lang="en-US" dirty="0" smtClean="0">
                <a:latin typeface="Arial Narrow" panose="020B0606020202030204" pitchFamily="34" charset="0"/>
              </a:rPr>
              <a:t>Boys aren’t really involved </a:t>
            </a:r>
            <a:endParaRPr lang="en-US" dirty="0">
              <a:latin typeface="Arial Narrow" panose="020B0606020202030204" pitchFamily="34" charset="0"/>
            </a:endParaRPr>
          </a:p>
          <a:p>
            <a:r>
              <a:rPr lang="en-US" dirty="0" smtClean="0">
                <a:latin typeface="Arial Narrow" panose="020B0606020202030204" pitchFamily="34" charset="0"/>
              </a:rPr>
              <a:t>No one has ever voted </a:t>
            </a:r>
          </a:p>
          <a:p>
            <a:r>
              <a:rPr lang="en-US" dirty="0" smtClean="0">
                <a:latin typeface="Arial Narrow" panose="020B0606020202030204" pitchFamily="34" charset="0"/>
              </a:rPr>
              <a:t>Everyone seems to take a turn writing something down</a:t>
            </a:r>
          </a:p>
          <a:p>
            <a:r>
              <a:rPr lang="en-US" dirty="0" smtClean="0">
                <a:latin typeface="Arial Narrow" panose="020B0606020202030204" pitchFamily="34" charset="0"/>
              </a:rPr>
              <a:t>When you were finished writing your contribution you went back to your corner &amp; didn’t see what else had been written </a:t>
            </a:r>
          </a:p>
        </p:txBody>
      </p:sp>
    </p:spTree>
    <p:extLst>
      <p:ext uri="{BB962C8B-B14F-4D97-AF65-F5344CB8AC3E}">
        <p14:creationId xmlns:p14="http://schemas.microsoft.com/office/powerpoint/2010/main" val="67856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latin typeface="Arial Narrow" panose="020B0606020202030204" pitchFamily="34" charset="0"/>
              </a:rPr>
              <a:t>6</a:t>
            </a:r>
            <a:r>
              <a:rPr lang="en-US" sz="8800" b="1" baseline="30000" dirty="0" smtClean="0">
                <a:latin typeface="Arial Narrow" panose="020B0606020202030204" pitchFamily="34" charset="0"/>
              </a:rPr>
              <a:t>th</a:t>
            </a:r>
            <a:r>
              <a:rPr lang="en-US" sz="8800" b="1" dirty="0" smtClean="0">
                <a:latin typeface="Arial Narrow" panose="020B0606020202030204" pitchFamily="34" charset="0"/>
              </a:rPr>
              <a:t> Period Observations</a:t>
            </a:r>
            <a:endParaRPr lang="en-US" sz="8800" b="1" dirty="0">
              <a:latin typeface="Arial Narrow" panose="020B0606020202030204" pitchFamily="34" charset="0"/>
            </a:endParaRPr>
          </a:p>
        </p:txBody>
      </p:sp>
      <p:sp>
        <p:nvSpPr>
          <p:cNvPr id="3" name="Content Placeholder 2"/>
          <p:cNvSpPr>
            <a:spLocks noGrp="1"/>
          </p:cNvSpPr>
          <p:nvPr>
            <p:ph sz="half" idx="1"/>
          </p:nvPr>
        </p:nvSpPr>
        <p:spPr>
          <a:ln>
            <a:solidFill>
              <a:schemeClr val="tx1"/>
            </a:solidFill>
          </a:ln>
        </p:spPr>
        <p:txBody>
          <a:bodyPr/>
          <a:lstStyle/>
          <a:p>
            <a:r>
              <a:rPr lang="en-US" dirty="0" smtClean="0">
                <a:latin typeface="Arial Narrow" panose="020B0606020202030204" pitchFamily="34" charset="0"/>
              </a:rPr>
              <a:t>Julian took control first thing</a:t>
            </a:r>
          </a:p>
          <a:p>
            <a:r>
              <a:rPr lang="en-US" dirty="0" smtClean="0">
                <a:latin typeface="Arial Narrow" panose="020B0606020202030204" pitchFamily="34" charset="0"/>
              </a:rPr>
              <a:t>The loudest people had a say </a:t>
            </a:r>
          </a:p>
          <a:p>
            <a:r>
              <a:rPr lang="en-US" dirty="0" smtClean="0">
                <a:latin typeface="Arial Narrow" panose="020B0606020202030204" pitchFamily="34" charset="0"/>
              </a:rPr>
              <a:t>Julian gets mildly frustrated 1-2 times dues to noise level and chaos</a:t>
            </a:r>
          </a:p>
          <a:p>
            <a:r>
              <a:rPr lang="en-US" dirty="0" smtClean="0">
                <a:latin typeface="Arial Narrow" panose="020B0606020202030204" pitchFamily="34" charset="0"/>
              </a:rPr>
              <a:t>Voting was used: choose side and 1 time raise hands </a:t>
            </a:r>
          </a:p>
          <a:p>
            <a:r>
              <a:rPr lang="en-US" dirty="0" smtClean="0">
                <a:latin typeface="Arial Narrow" panose="020B0606020202030204" pitchFamily="34" charset="0"/>
              </a:rPr>
              <a:t>Some survivors never said anything </a:t>
            </a:r>
          </a:p>
        </p:txBody>
      </p:sp>
      <p:sp>
        <p:nvSpPr>
          <p:cNvPr id="4" name="Content Placeholder 3"/>
          <p:cNvSpPr>
            <a:spLocks noGrp="1"/>
          </p:cNvSpPr>
          <p:nvPr>
            <p:ph sz="half" idx="2"/>
          </p:nvPr>
        </p:nvSpPr>
        <p:spPr>
          <a:ln>
            <a:solidFill>
              <a:schemeClr val="tx1"/>
            </a:solidFill>
          </a:ln>
        </p:spPr>
        <p:txBody>
          <a:bodyPr/>
          <a:lstStyle/>
          <a:p>
            <a:r>
              <a:rPr lang="en-US" dirty="0" smtClean="0">
                <a:latin typeface="Arial Narrow" panose="020B0606020202030204" pitchFamily="34" charset="0"/>
              </a:rPr>
              <a:t>Sela began to interject &amp; lead with Julian </a:t>
            </a:r>
          </a:p>
          <a:p>
            <a:r>
              <a:rPr lang="en-US" dirty="0" smtClean="0">
                <a:latin typeface="Arial Narrow" panose="020B0606020202030204" pitchFamily="34" charset="0"/>
              </a:rPr>
              <a:t>Hannah takes over writing the rules </a:t>
            </a:r>
          </a:p>
          <a:p>
            <a:r>
              <a:rPr lang="en-US" dirty="0" smtClean="0">
                <a:latin typeface="Arial Narrow" panose="020B0606020202030204" pitchFamily="34" charset="0"/>
              </a:rPr>
              <a:t>Many people by minute 8 are not participating &amp; having off topic conversations with friends </a:t>
            </a:r>
          </a:p>
          <a:p>
            <a:r>
              <a:rPr lang="en-US" dirty="0" smtClean="0">
                <a:latin typeface="Arial Narrow" panose="020B0606020202030204" pitchFamily="34" charset="0"/>
              </a:rPr>
              <a:t>Some </a:t>
            </a:r>
            <a:r>
              <a:rPr lang="en-US" dirty="0">
                <a:latin typeface="Arial Narrow" panose="020B0606020202030204" pitchFamily="34" charset="0"/>
              </a:rPr>
              <a:t>survivors never voted  </a:t>
            </a:r>
          </a:p>
          <a:p>
            <a:endParaRPr lang="en-US" dirty="0" smtClean="0">
              <a:latin typeface="Arial Narrow" panose="020B0606020202030204" pitchFamily="34" charset="0"/>
            </a:endParaRPr>
          </a:p>
        </p:txBody>
      </p:sp>
    </p:spTree>
    <p:extLst>
      <p:ext uri="{BB962C8B-B14F-4D97-AF65-F5344CB8AC3E}">
        <p14:creationId xmlns:p14="http://schemas.microsoft.com/office/powerpoint/2010/main" val="1102614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dirty="0" smtClean="0">
                <a:latin typeface="Arial Narrow" panose="020B0606020202030204" pitchFamily="34" charset="0"/>
              </a:rPr>
              <a:t>5</a:t>
            </a:r>
            <a:r>
              <a:rPr lang="en-US" sz="8000" b="1" baseline="30000" dirty="0" smtClean="0">
                <a:latin typeface="Arial Narrow" panose="020B0606020202030204" pitchFamily="34" charset="0"/>
              </a:rPr>
              <a:t>th</a:t>
            </a:r>
            <a:r>
              <a:rPr lang="en-US" sz="8000" b="1" dirty="0" smtClean="0">
                <a:latin typeface="Arial Narrow" panose="020B0606020202030204" pitchFamily="34" charset="0"/>
              </a:rPr>
              <a:t> Period Observations </a:t>
            </a:r>
            <a:endParaRPr lang="en-US" sz="8000" b="1" dirty="0">
              <a:latin typeface="Arial Narrow" panose="020B0606020202030204" pitchFamily="34" charset="0"/>
            </a:endParaRPr>
          </a:p>
        </p:txBody>
      </p:sp>
      <p:sp>
        <p:nvSpPr>
          <p:cNvPr id="3" name="Content Placeholder 2"/>
          <p:cNvSpPr>
            <a:spLocks noGrp="1"/>
          </p:cNvSpPr>
          <p:nvPr>
            <p:ph sz="half" idx="1"/>
          </p:nvPr>
        </p:nvSpPr>
        <p:spPr/>
        <p:txBody>
          <a:bodyPr/>
          <a:lstStyle/>
          <a:p>
            <a:r>
              <a:rPr lang="en-US" dirty="0" smtClean="0">
                <a:latin typeface="Arial Narrow" panose="020B0606020202030204" pitchFamily="34" charset="0"/>
              </a:rPr>
              <a:t>Ross takes a marker first thing</a:t>
            </a:r>
          </a:p>
          <a:p>
            <a:r>
              <a:rPr lang="en-US" dirty="0" smtClean="0">
                <a:latin typeface="Arial Narrow" panose="020B0606020202030204" pitchFamily="34" charset="0"/>
              </a:rPr>
              <a:t>Everyone spreads out but Ross &amp; friends are able to corral almost everyone to the front corner of the room</a:t>
            </a:r>
          </a:p>
          <a:p>
            <a:r>
              <a:rPr lang="en-US" dirty="0" smtClean="0">
                <a:latin typeface="Arial Narrow" panose="020B0606020202030204" pitchFamily="34" charset="0"/>
              </a:rPr>
              <a:t>Ross decides that if you want to speak you should raise your hand </a:t>
            </a:r>
          </a:p>
          <a:p>
            <a:pPr lvl="1"/>
            <a:r>
              <a:rPr lang="en-US" dirty="0" smtClean="0">
                <a:latin typeface="Arial Narrow" panose="020B0606020202030204" pitchFamily="34" charset="0"/>
              </a:rPr>
              <a:t>It works relatively well </a:t>
            </a:r>
          </a:p>
          <a:p>
            <a:r>
              <a:rPr lang="en-US" dirty="0" smtClean="0">
                <a:latin typeface="Arial Narrow" panose="020B0606020202030204" pitchFamily="34" charset="0"/>
              </a:rPr>
              <a:t>Everyone agrees by saying ‘Yes” </a:t>
            </a:r>
            <a:endParaRPr lang="en-US" dirty="0">
              <a:latin typeface="Arial Narrow" panose="020B0606020202030204" pitchFamily="34" charset="0"/>
            </a:endParaRPr>
          </a:p>
        </p:txBody>
      </p:sp>
      <p:sp>
        <p:nvSpPr>
          <p:cNvPr id="4" name="Content Placeholder 3"/>
          <p:cNvSpPr>
            <a:spLocks noGrp="1"/>
          </p:cNvSpPr>
          <p:nvPr>
            <p:ph sz="half" idx="2"/>
          </p:nvPr>
        </p:nvSpPr>
        <p:spPr/>
        <p:txBody>
          <a:bodyPr/>
          <a:lstStyle/>
          <a:p>
            <a:r>
              <a:rPr lang="en-US" dirty="0" smtClean="0">
                <a:latin typeface="Arial Narrow" panose="020B0606020202030204" pitchFamily="34" charset="0"/>
              </a:rPr>
              <a:t>Jaxon attempts to help lead with Ross. </a:t>
            </a:r>
          </a:p>
          <a:p>
            <a:r>
              <a:rPr lang="en-US" dirty="0" smtClean="0">
                <a:latin typeface="Arial Narrow" panose="020B0606020202030204" pitchFamily="34" charset="0"/>
              </a:rPr>
              <a:t>Some survivors never say anything</a:t>
            </a:r>
          </a:p>
          <a:p>
            <a:r>
              <a:rPr lang="en-US" dirty="0" smtClean="0">
                <a:latin typeface="Arial Narrow" panose="020B0606020202030204" pitchFamily="34" charset="0"/>
              </a:rPr>
              <a:t>A small groups asks several times if they can form their own group with a minute and a half left Ms. M says go for it! </a:t>
            </a:r>
          </a:p>
          <a:p>
            <a:endParaRPr lang="en-US" dirty="0">
              <a:latin typeface="Arial Narrow" panose="020B0606020202030204" pitchFamily="34" charset="0"/>
            </a:endParaRPr>
          </a:p>
        </p:txBody>
      </p:sp>
    </p:spTree>
    <p:extLst>
      <p:ext uri="{BB962C8B-B14F-4D97-AF65-F5344CB8AC3E}">
        <p14:creationId xmlns:p14="http://schemas.microsoft.com/office/powerpoint/2010/main" val="30435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BEEA-5A13-44FB-8E8C-0866787EC1C4}"/>
              </a:ext>
            </a:extLst>
          </p:cNvPr>
          <p:cNvSpPr>
            <a:spLocks noGrp="1"/>
          </p:cNvSpPr>
          <p:nvPr>
            <p:ph type="title"/>
          </p:nvPr>
        </p:nvSpPr>
        <p:spPr>
          <a:xfrm>
            <a:off x="1803662" y="5621962"/>
            <a:ext cx="8584676" cy="1044301"/>
          </a:xfrm>
        </p:spPr>
        <p:txBody>
          <a:bodyPr vert="horz" lIns="91440" tIns="45720" rIns="91440" bIns="45720" rtlCol="0" anchor="t">
            <a:noAutofit/>
          </a:bodyPr>
          <a:lstStyle/>
          <a:p>
            <a:pPr algn="ctr"/>
            <a:r>
              <a:rPr lang="en-US" sz="8800" b="1" dirty="0">
                <a:latin typeface="Arial Narrow" panose="020B0606020202030204" pitchFamily="34" charset="0"/>
                <a:cs typeface="Arial"/>
              </a:rPr>
              <a:t>Autocracy</a:t>
            </a:r>
            <a:r>
              <a:rPr lang="en-US" sz="7200" b="1" dirty="0">
                <a:latin typeface="Arial"/>
                <a:cs typeface="Arial"/>
              </a:rPr>
              <a:t> </a:t>
            </a:r>
          </a:p>
        </p:txBody>
      </p:sp>
      <p:sp>
        <p:nvSpPr>
          <p:cNvPr id="3" name="Content Placeholder 2">
            <a:extLst>
              <a:ext uri="{FF2B5EF4-FFF2-40B4-BE49-F238E27FC236}">
                <a16:creationId xmlns:a16="http://schemas.microsoft.com/office/drawing/2014/main" id="{A72057DB-D440-4816-8974-40C8DE752AC3}"/>
              </a:ext>
            </a:extLst>
          </p:cNvPr>
          <p:cNvSpPr>
            <a:spLocks noGrp="1"/>
          </p:cNvSpPr>
          <p:nvPr>
            <p:ph idx="1"/>
          </p:nvPr>
        </p:nvSpPr>
        <p:spPr>
          <a:xfrm>
            <a:off x="2280862" y="5213082"/>
            <a:ext cx="7630276" cy="462284"/>
          </a:xfrm>
        </p:spPr>
        <p:txBody>
          <a:bodyPr vert="horz" lIns="91440" tIns="45720" rIns="91440" bIns="45720" rtlCol="0" anchor="b">
            <a:noAutofit/>
          </a:bodyPr>
          <a:lstStyle/>
          <a:p>
            <a:pPr marL="0" indent="0" algn="ctr">
              <a:buNone/>
            </a:pPr>
            <a:r>
              <a:rPr lang="en-US" sz="5400" dirty="0">
                <a:latin typeface="Arial Narrow" panose="020B0606020202030204" pitchFamily="34" charset="0"/>
                <a:cs typeface="Arial"/>
              </a:rPr>
              <a:t>Government where one person has total power </a:t>
            </a:r>
          </a:p>
        </p:txBody>
      </p:sp>
      <p:sp>
        <p:nvSpPr>
          <p:cNvPr id="13" name="Oval 12">
            <a:extLst>
              <a:ext uri="{FF2B5EF4-FFF2-40B4-BE49-F238E27FC236}">
                <a16:creationId xmlns:a16="http://schemas.microsoft.com/office/drawing/2014/main" id="{0C45045A-6083-4B3E-956A-6758233752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BD2B2B2-1395-4E7B-87A0-BD34551C01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drawing of a cartoon character&#10;&#10;Description generated with high confidence">
            <a:extLst>
              <a:ext uri="{FF2B5EF4-FFF2-40B4-BE49-F238E27FC236}">
                <a16:creationId xmlns:a16="http://schemas.microsoft.com/office/drawing/2014/main" id="{AB4A4A8D-919F-4C1A-965F-9452400990AF}"/>
              </a:ext>
            </a:extLst>
          </p:cNvPr>
          <p:cNvPicPr>
            <a:picLocks noChangeAspect="1"/>
          </p:cNvPicPr>
          <p:nvPr/>
        </p:nvPicPr>
        <p:blipFill>
          <a:blip r:embed="rId2"/>
          <a:stretch>
            <a:fillRect/>
          </a:stretch>
        </p:blipFill>
        <p:spPr>
          <a:xfrm>
            <a:off x="1462603" y="1592381"/>
            <a:ext cx="1837266" cy="1782009"/>
          </a:xfrm>
          <a:prstGeom prst="rect">
            <a:avLst/>
          </a:prstGeom>
        </p:spPr>
      </p:pic>
      <p:sp>
        <p:nvSpPr>
          <p:cNvPr id="17" name="Oval 16">
            <a:extLst>
              <a:ext uri="{FF2B5EF4-FFF2-40B4-BE49-F238E27FC236}">
                <a16:creationId xmlns:a16="http://schemas.microsoft.com/office/drawing/2014/main" id="{42875DDC-0225-45F8-B745-78688F2D1A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4F329563-0961-4426-90D2-2DF4888E54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drawing of a face&#10;&#10;Description generated with high confidence">
            <a:extLst>
              <a:ext uri="{FF2B5EF4-FFF2-40B4-BE49-F238E27FC236}">
                <a16:creationId xmlns:a16="http://schemas.microsoft.com/office/drawing/2014/main" id="{94A6DCB7-3DB0-40F0-AC74-35C80098C002}"/>
              </a:ext>
            </a:extLst>
          </p:cNvPr>
          <p:cNvPicPr>
            <a:picLocks noChangeAspect="1"/>
          </p:cNvPicPr>
          <p:nvPr/>
        </p:nvPicPr>
        <p:blipFill>
          <a:blip r:embed="rId3"/>
          <a:stretch>
            <a:fillRect/>
          </a:stretch>
        </p:blipFill>
        <p:spPr>
          <a:xfrm>
            <a:off x="5177028" y="1759357"/>
            <a:ext cx="1837944" cy="1447380"/>
          </a:xfrm>
          <a:prstGeom prst="rect">
            <a:avLst/>
          </a:prstGeom>
        </p:spPr>
      </p:pic>
      <p:sp>
        <p:nvSpPr>
          <p:cNvPr id="21" name="Oval 20">
            <a:extLst>
              <a:ext uri="{FF2B5EF4-FFF2-40B4-BE49-F238E27FC236}">
                <a16:creationId xmlns:a16="http://schemas.microsoft.com/office/drawing/2014/main" id="{12617755-D451-4BAF-9B55-518297BFF4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86C062C2-3673-4248-BE21-B51B16E632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drawing of a person&#10;&#10;Description generated with high confidence">
            <a:extLst>
              <a:ext uri="{FF2B5EF4-FFF2-40B4-BE49-F238E27FC236}">
                <a16:creationId xmlns:a16="http://schemas.microsoft.com/office/drawing/2014/main" id="{1753C564-227C-4CB5-9426-1C71B068C5F4}"/>
              </a:ext>
            </a:extLst>
          </p:cNvPr>
          <p:cNvPicPr>
            <a:picLocks noChangeAspect="1"/>
          </p:cNvPicPr>
          <p:nvPr/>
        </p:nvPicPr>
        <p:blipFill>
          <a:blip r:embed="rId4"/>
          <a:stretch>
            <a:fillRect/>
          </a:stretch>
        </p:blipFill>
        <p:spPr>
          <a:xfrm>
            <a:off x="8891793" y="1807658"/>
            <a:ext cx="1837944" cy="1350778"/>
          </a:xfrm>
          <a:prstGeom prst="rect">
            <a:avLst/>
          </a:prstGeom>
        </p:spPr>
      </p:pic>
    </p:spTree>
    <p:extLst>
      <p:ext uri="{BB962C8B-B14F-4D97-AF65-F5344CB8AC3E}">
        <p14:creationId xmlns:p14="http://schemas.microsoft.com/office/powerpoint/2010/main" val="41285499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55FFF17-D3D5-4F58-BA56-54EA901CE0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8FEFCA-E1A8-4BE0-AD0C-AEB1441E3B24}"/>
              </a:ext>
            </a:extLst>
          </p:cNvPr>
          <p:cNvSpPr>
            <a:spLocks noGrp="1"/>
          </p:cNvSpPr>
          <p:nvPr>
            <p:ph type="title"/>
          </p:nvPr>
        </p:nvSpPr>
        <p:spPr>
          <a:xfrm>
            <a:off x="804673" y="935246"/>
            <a:ext cx="4152900" cy="1055838"/>
          </a:xfrm>
        </p:spPr>
        <p:txBody>
          <a:bodyPr vert="horz" lIns="91440" tIns="45720" rIns="91440" bIns="45720" rtlCol="0" anchor="b">
            <a:normAutofit fontScale="90000"/>
          </a:bodyPr>
          <a:lstStyle/>
          <a:p>
            <a:r>
              <a:rPr lang="en-US" sz="7200" b="1" kern="1200" dirty="0">
                <a:solidFill>
                  <a:schemeClr val="bg1">
                    <a:lumMod val="85000"/>
                    <a:lumOff val="15000"/>
                  </a:schemeClr>
                </a:solidFill>
                <a:latin typeface="Arial Narrow" panose="020B0606020202030204" pitchFamily="34" charset="0"/>
                <a:cs typeface="Arial"/>
              </a:rPr>
              <a:t>Democracy</a:t>
            </a:r>
            <a:r>
              <a:rPr lang="en-US" sz="5400" b="1" kern="1200" dirty="0">
                <a:solidFill>
                  <a:schemeClr val="bg1">
                    <a:lumMod val="85000"/>
                    <a:lumOff val="15000"/>
                  </a:schemeClr>
                </a:solidFill>
                <a:latin typeface="Arial"/>
                <a:cs typeface="Arial"/>
              </a:rPr>
              <a:t> </a:t>
            </a:r>
          </a:p>
        </p:txBody>
      </p:sp>
      <p:sp>
        <p:nvSpPr>
          <p:cNvPr id="3" name="Content Placeholder 2">
            <a:extLst>
              <a:ext uri="{FF2B5EF4-FFF2-40B4-BE49-F238E27FC236}">
                <a16:creationId xmlns:a16="http://schemas.microsoft.com/office/drawing/2014/main" id="{30032D60-B80D-484E-9276-6F04E1F76DF1}"/>
              </a:ext>
            </a:extLst>
          </p:cNvPr>
          <p:cNvSpPr>
            <a:spLocks noGrp="1"/>
          </p:cNvSpPr>
          <p:nvPr>
            <p:ph idx="1"/>
          </p:nvPr>
        </p:nvSpPr>
        <p:spPr>
          <a:xfrm>
            <a:off x="272710" y="2149236"/>
            <a:ext cx="4397774" cy="2998833"/>
          </a:xfrm>
        </p:spPr>
        <p:txBody>
          <a:bodyPr vert="horz" lIns="91440" tIns="45720" rIns="91440" bIns="45720" rtlCol="0" anchor="t">
            <a:normAutofit/>
          </a:bodyPr>
          <a:lstStyle/>
          <a:p>
            <a:pPr marL="0" indent="0">
              <a:buNone/>
            </a:pPr>
            <a:r>
              <a:rPr lang="en-US" sz="4800" kern="1200" dirty="0">
                <a:solidFill>
                  <a:schemeClr val="bg1">
                    <a:lumMod val="85000"/>
                    <a:lumOff val="15000"/>
                  </a:schemeClr>
                </a:solidFill>
                <a:latin typeface="Arial Narrow" panose="020B0606020202030204" pitchFamily="34" charset="0"/>
                <a:cs typeface="Arial"/>
              </a:rPr>
              <a:t>Government where the people have the power </a:t>
            </a:r>
          </a:p>
        </p:txBody>
      </p:sp>
      <p:pic>
        <p:nvPicPr>
          <p:cNvPr id="4" name="Picture 4" descr="A close up of a sign&#10;&#10;Description generated with very high confidence">
            <a:extLst>
              <a:ext uri="{FF2B5EF4-FFF2-40B4-BE49-F238E27FC236}">
                <a16:creationId xmlns:a16="http://schemas.microsoft.com/office/drawing/2014/main" id="{7641FCDF-71B1-421C-B0FD-AD774597B8BB}"/>
              </a:ext>
            </a:extLst>
          </p:cNvPr>
          <p:cNvPicPr>
            <a:picLocks noChangeAspect="1"/>
          </p:cNvPicPr>
          <p:nvPr/>
        </p:nvPicPr>
        <p:blipFill>
          <a:blip r:embed="rId2"/>
          <a:stretch>
            <a:fillRect/>
          </a:stretch>
        </p:blipFill>
        <p:spPr>
          <a:xfrm>
            <a:off x="6828827" y="1582654"/>
            <a:ext cx="4448774" cy="3940342"/>
          </a:xfrm>
          <a:prstGeom prst="rect">
            <a:avLst/>
          </a:prstGeom>
        </p:spPr>
      </p:pic>
    </p:spTree>
    <p:extLst>
      <p:ext uri="{BB962C8B-B14F-4D97-AF65-F5344CB8AC3E}">
        <p14:creationId xmlns:p14="http://schemas.microsoft.com/office/powerpoint/2010/main" val="13364060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1500" b="1" dirty="0" smtClean="0">
                <a:latin typeface="Arial Narrow" panose="020B0606020202030204" pitchFamily="34" charset="0"/>
              </a:rPr>
              <a:t>Table of Contents </a:t>
            </a:r>
            <a:endParaRPr lang="en-US" sz="11500" b="1"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r>
              <a:rPr lang="en-US" sz="7200" dirty="0" smtClean="0">
                <a:latin typeface="Arial Narrow" panose="020B0606020202030204" pitchFamily="34" charset="0"/>
              </a:rPr>
              <a:t>The Island Challenge 2 (#4)</a:t>
            </a:r>
            <a:endParaRPr lang="en-US" sz="7200" dirty="0">
              <a:latin typeface="Arial Narrow" panose="020B0606020202030204" pitchFamily="34" charset="0"/>
            </a:endParaRPr>
          </a:p>
        </p:txBody>
      </p:sp>
    </p:spTree>
    <p:extLst>
      <p:ext uri="{BB962C8B-B14F-4D97-AF65-F5344CB8AC3E}">
        <p14:creationId xmlns:p14="http://schemas.microsoft.com/office/powerpoint/2010/main" val="2244912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BA8D-C424-4859-A3A9-9196054A0589}"/>
              </a:ext>
            </a:extLst>
          </p:cNvPr>
          <p:cNvSpPr>
            <a:spLocks noGrp="1"/>
          </p:cNvSpPr>
          <p:nvPr>
            <p:ph type="title"/>
          </p:nvPr>
        </p:nvSpPr>
        <p:spPr/>
        <p:txBody>
          <a:bodyPr>
            <a:noAutofit/>
          </a:bodyPr>
          <a:lstStyle/>
          <a:p>
            <a:pPr algn="ctr"/>
            <a:r>
              <a:rPr lang="en-US" sz="11500" b="1" dirty="0">
                <a:latin typeface="Arial Narrow" panose="020B0606020202030204" pitchFamily="34" charset="0"/>
                <a:cs typeface="Arial"/>
              </a:rPr>
              <a:t>Think About It </a:t>
            </a:r>
          </a:p>
        </p:txBody>
      </p:sp>
      <p:sp>
        <p:nvSpPr>
          <p:cNvPr id="3" name="Content Placeholder 2">
            <a:extLst>
              <a:ext uri="{FF2B5EF4-FFF2-40B4-BE49-F238E27FC236}">
                <a16:creationId xmlns:a16="http://schemas.microsoft.com/office/drawing/2014/main" id="{11075E69-1E57-4575-AC17-82A484B8A69F}"/>
              </a:ext>
            </a:extLst>
          </p:cNvPr>
          <p:cNvSpPr>
            <a:spLocks noGrp="1"/>
          </p:cNvSpPr>
          <p:nvPr>
            <p:ph idx="1"/>
          </p:nvPr>
        </p:nvSpPr>
        <p:spPr>
          <a:xfrm>
            <a:off x="838200" y="1690689"/>
            <a:ext cx="10515600" cy="4976442"/>
          </a:xfrm>
          <a:ln>
            <a:solidFill>
              <a:schemeClr val="tx1"/>
            </a:solidFill>
          </a:ln>
        </p:spPr>
        <p:txBody>
          <a:bodyPr vert="horz" lIns="91440" tIns="45720" rIns="91440" bIns="45720" rtlCol="0" anchor="t">
            <a:noAutofit/>
          </a:bodyPr>
          <a:lstStyle/>
          <a:p>
            <a:pPr marL="0" indent="0">
              <a:buNone/>
            </a:pPr>
            <a:r>
              <a:rPr lang="en-US" sz="3600" dirty="0">
                <a:latin typeface="Arial Narrow" panose="020B0606020202030204" pitchFamily="34" charset="0"/>
                <a:cs typeface="Arial"/>
              </a:rPr>
              <a:t>1.  How did you feel during the course of </a:t>
            </a:r>
            <a:r>
              <a:rPr lang="en-US" sz="3600" dirty="0" smtClean="0">
                <a:latin typeface="Arial Narrow" panose="020B0606020202030204" pitchFamily="34" charset="0"/>
                <a:cs typeface="Arial"/>
              </a:rPr>
              <a:t>the </a:t>
            </a:r>
            <a:r>
              <a:rPr lang="en-US" sz="3600" dirty="0">
                <a:latin typeface="Arial Narrow" panose="020B0606020202030204" pitchFamily="34" charset="0"/>
                <a:cs typeface="Arial"/>
              </a:rPr>
              <a:t>activity? Why?</a:t>
            </a:r>
          </a:p>
          <a:p>
            <a:pPr marL="0" indent="0">
              <a:buNone/>
            </a:pPr>
            <a:r>
              <a:rPr lang="en-US" sz="3600" dirty="0">
                <a:latin typeface="Arial Narrow" panose="020B0606020202030204" pitchFamily="34" charset="0"/>
                <a:cs typeface="Arial"/>
              </a:rPr>
              <a:t>2.  Give an example of when a majority of the class agreed on a decision.</a:t>
            </a:r>
          </a:p>
          <a:p>
            <a:pPr marL="0" indent="0">
              <a:buNone/>
            </a:pPr>
            <a:r>
              <a:rPr lang="en-US" sz="3600" dirty="0">
                <a:latin typeface="Arial Narrow" panose="020B0606020202030204" pitchFamily="34" charset="0"/>
                <a:cs typeface="Arial"/>
              </a:rPr>
              <a:t>3.  Give an example of when the class disagreed on a topic.</a:t>
            </a:r>
          </a:p>
          <a:p>
            <a:pPr marL="0" indent="0">
              <a:buNone/>
            </a:pPr>
            <a:r>
              <a:rPr lang="en-US" sz="3600" dirty="0">
                <a:latin typeface="Arial Narrow" panose="020B0606020202030204" pitchFamily="34" charset="0"/>
                <a:cs typeface="Arial"/>
              </a:rPr>
              <a:t>4.  Give an example when one person made the decision or tried to make the decision for the whole class.</a:t>
            </a:r>
          </a:p>
          <a:p>
            <a:pPr marL="0" indent="0">
              <a:buNone/>
            </a:pPr>
            <a:r>
              <a:rPr lang="en-US" sz="3600" dirty="0">
                <a:latin typeface="Arial Narrow" panose="020B0606020202030204" pitchFamily="34" charset="0"/>
                <a:cs typeface="Arial"/>
              </a:rPr>
              <a:t>5.  What are some advantages and disadvantages to each of these decision-making strategies?</a:t>
            </a:r>
            <a:endParaRPr lang="en-US" sz="3600" dirty="0">
              <a:latin typeface="Arial Narrow" panose="020B0606020202030204" pitchFamily="34" charset="0"/>
              <a:cs typeface="Calibri"/>
            </a:endParaRPr>
          </a:p>
        </p:txBody>
      </p:sp>
    </p:spTree>
    <p:extLst>
      <p:ext uri="{BB962C8B-B14F-4D97-AF65-F5344CB8AC3E}">
        <p14:creationId xmlns:p14="http://schemas.microsoft.com/office/powerpoint/2010/main" val="415959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A01F-6ABB-46AB-8F4A-73F11BF49857}"/>
              </a:ext>
            </a:extLst>
          </p:cNvPr>
          <p:cNvSpPr>
            <a:spLocks noGrp="1"/>
          </p:cNvSpPr>
          <p:nvPr>
            <p:ph type="title"/>
          </p:nvPr>
        </p:nvSpPr>
        <p:spPr/>
        <p:txBody>
          <a:bodyPr>
            <a:noAutofit/>
          </a:bodyPr>
          <a:lstStyle/>
          <a:p>
            <a:pPr algn="ctr"/>
            <a:r>
              <a:rPr lang="en-US" sz="4800" b="1" dirty="0">
                <a:latin typeface="Arial Narrow" panose="020B0606020202030204" pitchFamily="34" charset="0"/>
                <a:cs typeface="Arial"/>
              </a:rPr>
              <a:t>The Challenge of Forming a Government- </a:t>
            </a:r>
            <a:r>
              <a:rPr lang="en-US" sz="3200" dirty="0">
                <a:latin typeface="Arial Narrow" panose="020B0606020202030204" pitchFamily="34" charset="0"/>
                <a:cs typeface="Arial"/>
              </a:rPr>
              <a:t>A</a:t>
            </a:r>
            <a:r>
              <a:rPr lang="en-US" sz="3200" dirty="0" smtClean="0">
                <a:latin typeface="Arial Narrow" panose="020B0606020202030204" pitchFamily="34" charset="0"/>
                <a:cs typeface="Arial"/>
              </a:rPr>
              <a:t>nswer </a:t>
            </a:r>
            <a:r>
              <a:rPr lang="en-US" sz="3200" dirty="0">
                <a:latin typeface="Arial Narrow" panose="020B0606020202030204" pitchFamily="34" charset="0"/>
                <a:cs typeface="Arial"/>
              </a:rPr>
              <a:t>each of the following question based on the island lesson.</a:t>
            </a:r>
            <a:r>
              <a:rPr lang="en-US" sz="4800" dirty="0">
                <a:latin typeface="Arial Narrow" panose="020B0606020202030204" pitchFamily="34" charset="0"/>
                <a:cs typeface="Arial"/>
              </a:rPr>
              <a:t> </a:t>
            </a:r>
            <a:r>
              <a:rPr lang="en-US" sz="4800" b="1" dirty="0">
                <a:latin typeface="Arial Narrow" panose="020B0606020202030204" pitchFamily="34" charset="0"/>
                <a:cs typeface="Arial"/>
              </a:rPr>
              <a:t> </a:t>
            </a:r>
            <a:endParaRPr lang="en-US" sz="4800" dirty="0">
              <a:latin typeface="Arial Narrow" panose="020B0606020202030204" pitchFamily="34" charset="0"/>
              <a:cs typeface="Calibri Light"/>
            </a:endParaRPr>
          </a:p>
        </p:txBody>
      </p:sp>
      <p:sp>
        <p:nvSpPr>
          <p:cNvPr id="3" name="Content Placeholder 2">
            <a:extLst>
              <a:ext uri="{FF2B5EF4-FFF2-40B4-BE49-F238E27FC236}">
                <a16:creationId xmlns:a16="http://schemas.microsoft.com/office/drawing/2014/main" id="{F77BF25D-124E-49AA-AA7C-6FCF6CACBDC5}"/>
              </a:ext>
            </a:extLst>
          </p:cNvPr>
          <p:cNvSpPr>
            <a:spLocks noGrp="1"/>
          </p:cNvSpPr>
          <p:nvPr>
            <p:ph idx="1"/>
          </p:nvPr>
        </p:nvSpPr>
        <p:spPr>
          <a:xfrm>
            <a:off x="838200" y="1624342"/>
            <a:ext cx="10515600" cy="4883300"/>
          </a:xfrm>
          <a:ln>
            <a:solidFill>
              <a:schemeClr val="tx1"/>
            </a:solidFill>
          </a:ln>
        </p:spPr>
        <p:txBody>
          <a:bodyPr vert="horz" lIns="91440" tIns="45720" rIns="91440" bIns="45720" rtlCol="0" anchor="t">
            <a:noAutofit/>
          </a:bodyPr>
          <a:lstStyle/>
          <a:p>
            <a:pPr marL="0" indent="0">
              <a:buNone/>
            </a:pPr>
            <a:r>
              <a:rPr lang="en-US" sz="3600" dirty="0">
                <a:latin typeface="Arial Narrow" panose="020B0606020202030204" pitchFamily="34" charset="0"/>
                <a:cs typeface="Arial"/>
              </a:rPr>
              <a:t>1. Based on this experience, do you think that people can be trusted to govern themselves? Why or why not? </a:t>
            </a:r>
          </a:p>
          <a:p>
            <a:pPr marL="0" indent="0">
              <a:buNone/>
            </a:pPr>
            <a:r>
              <a:rPr lang="en-US" sz="3600" dirty="0">
                <a:latin typeface="Arial Narrow" panose="020B0606020202030204" pitchFamily="34" charset="0"/>
                <a:cs typeface="Arial"/>
              </a:rPr>
              <a:t>2. What are the reasons citizens would want to limit the power of their government? </a:t>
            </a:r>
          </a:p>
          <a:p>
            <a:pPr marL="0" indent="0">
              <a:buNone/>
            </a:pPr>
            <a:r>
              <a:rPr lang="en-US" sz="3600" dirty="0">
                <a:latin typeface="Arial Narrow" panose="020B0606020202030204" pitchFamily="34" charset="0"/>
                <a:cs typeface="Arial"/>
              </a:rPr>
              <a:t>3. If you were a citizen of an unlimited government, describe your freedoms. </a:t>
            </a:r>
          </a:p>
          <a:p>
            <a:pPr marL="0" indent="0">
              <a:buNone/>
            </a:pPr>
            <a:r>
              <a:rPr lang="en-US" sz="3600" dirty="0">
                <a:latin typeface="Arial Narrow" panose="020B0606020202030204" pitchFamily="34" charset="0"/>
                <a:cs typeface="Arial"/>
              </a:rPr>
              <a:t>4. If you were a citizen of a limited government, describe your freedoms. </a:t>
            </a:r>
            <a:endParaRPr lang="en-US" dirty="0">
              <a:latin typeface="Arial Narrow" panose="020B0606020202030204" pitchFamily="34" charset="0"/>
              <a:cs typeface="Calibri"/>
            </a:endParaRPr>
          </a:p>
        </p:txBody>
      </p:sp>
    </p:spTree>
    <p:extLst>
      <p:ext uri="{BB962C8B-B14F-4D97-AF65-F5344CB8AC3E}">
        <p14:creationId xmlns:p14="http://schemas.microsoft.com/office/powerpoint/2010/main" val="150668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951B87-681C-44D0-8456-42C5694E7B09}"/>
              </a:ext>
            </a:extLst>
          </p:cNvPr>
          <p:cNvSpPr>
            <a:spLocks noGrp="1"/>
          </p:cNvSpPr>
          <p:nvPr>
            <p:ph idx="1"/>
          </p:nvPr>
        </p:nvSpPr>
        <p:spPr>
          <a:xfrm>
            <a:off x="813262" y="214891"/>
            <a:ext cx="10515600" cy="6426978"/>
          </a:xfrm>
          <a:ln>
            <a:solidFill>
              <a:schemeClr val="tx1"/>
            </a:solidFill>
          </a:ln>
        </p:spPr>
        <p:txBody>
          <a:bodyPr vert="horz" lIns="91440" tIns="45720" rIns="91440" bIns="45720" rtlCol="0" anchor="t">
            <a:noAutofit/>
          </a:bodyPr>
          <a:lstStyle/>
          <a:p>
            <a:pPr marL="0" indent="0">
              <a:buNone/>
            </a:pPr>
            <a:r>
              <a:rPr lang="en-US" sz="4400" dirty="0">
                <a:latin typeface="Arial Narrow" panose="020B0606020202030204" pitchFamily="34" charset="0"/>
                <a:cs typeface="Arial"/>
              </a:rPr>
              <a:t>1. </a:t>
            </a:r>
          </a:p>
          <a:p>
            <a:pPr marL="0" indent="0">
              <a:buNone/>
            </a:pPr>
            <a:r>
              <a:rPr lang="en-US" sz="4400" dirty="0">
                <a:latin typeface="Arial Narrow" panose="020B0606020202030204" pitchFamily="34" charset="0"/>
                <a:cs typeface="Arial"/>
              </a:rPr>
              <a:t>2. abuse of power, not acting in best interest of people, uneven distribution of wealth and resources, etc. </a:t>
            </a:r>
          </a:p>
          <a:p>
            <a:pPr marL="0" indent="0">
              <a:buNone/>
            </a:pPr>
            <a:r>
              <a:rPr lang="en-US" sz="4400" dirty="0">
                <a:latin typeface="Arial Narrow" panose="020B0606020202030204" pitchFamily="34" charset="0"/>
                <a:cs typeface="Arial"/>
              </a:rPr>
              <a:t>3. Would not have freedoms- government and ruler have total control, can be killed or jailed for not following laws</a:t>
            </a:r>
          </a:p>
          <a:p>
            <a:pPr marL="0" indent="0">
              <a:buNone/>
            </a:pPr>
            <a:r>
              <a:rPr lang="en-US" sz="4400" dirty="0">
                <a:latin typeface="Arial Narrow" panose="020B0606020202030204" pitchFamily="34" charset="0"/>
                <a:cs typeface="Arial"/>
              </a:rPr>
              <a:t>4. Ability to vote, freedom of speech, ability to protest and petition government, freedom of press, etc. </a:t>
            </a:r>
          </a:p>
          <a:p>
            <a:pPr marL="0" indent="0">
              <a:buNone/>
            </a:pPr>
            <a:endParaRPr lang="en-US" dirty="0">
              <a:cs typeface="Calibri"/>
            </a:endParaRPr>
          </a:p>
        </p:txBody>
      </p:sp>
    </p:spTree>
    <p:extLst>
      <p:ext uri="{BB962C8B-B14F-4D97-AF65-F5344CB8AC3E}">
        <p14:creationId xmlns:p14="http://schemas.microsoft.com/office/powerpoint/2010/main" val="2119459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rane next to a traffic light&#10;&#10;Description generated with high confidence">
            <a:extLst>
              <a:ext uri="{FF2B5EF4-FFF2-40B4-BE49-F238E27FC236}">
                <a16:creationId xmlns:a16="http://schemas.microsoft.com/office/drawing/2014/main" id="{7D951B8A-0372-437F-A7D1-435F61945447}"/>
              </a:ext>
            </a:extLst>
          </p:cNvPr>
          <p:cNvPicPr>
            <a:picLocks noChangeAspect="1"/>
          </p:cNvPicPr>
          <p:nvPr/>
        </p:nvPicPr>
        <p:blipFill rotWithShape="1">
          <a:blip r:embed="rId3"/>
          <a:srcRect t="13734" b="1997"/>
          <a:stretch/>
        </p:blipFill>
        <p:spPr>
          <a:xfrm>
            <a:off x="0" y="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7B209C9-9F1E-472B-B0B7-98DBAA62BAC2}"/>
              </a:ext>
            </a:extLst>
          </p:cNvPr>
          <p:cNvSpPr>
            <a:spLocks noGrp="1"/>
          </p:cNvSpPr>
          <p:nvPr>
            <p:ph type="title"/>
          </p:nvPr>
        </p:nvSpPr>
        <p:spPr>
          <a:xfrm>
            <a:off x="7265523" y="1985837"/>
            <a:ext cx="4204137" cy="1342754"/>
          </a:xfrm>
        </p:spPr>
        <p:txBody>
          <a:bodyPr>
            <a:normAutofit/>
          </a:bodyPr>
          <a:lstStyle/>
          <a:p>
            <a:pPr algn="ctr"/>
            <a:r>
              <a:rPr lang="en-US" sz="6000" b="1" dirty="0">
                <a:latin typeface="Arial Narrow" panose="020B0606020202030204" pitchFamily="34" charset="0"/>
                <a:cs typeface="Arial"/>
              </a:rPr>
              <a:t>Turn &amp; Talk</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3810891" cy="14377"/>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41DEA0-1395-410B-9D04-47776FDD6750}"/>
              </a:ext>
            </a:extLst>
          </p:cNvPr>
          <p:cNvSpPr>
            <a:spLocks noGrp="1"/>
          </p:cNvSpPr>
          <p:nvPr>
            <p:ph idx="1"/>
          </p:nvPr>
        </p:nvSpPr>
        <p:spPr>
          <a:xfrm>
            <a:off x="7268497" y="3331309"/>
            <a:ext cx="4593021" cy="3002989"/>
          </a:xfrm>
        </p:spPr>
        <p:txBody>
          <a:bodyPr vert="horz" lIns="91440" tIns="45720" rIns="91440" bIns="45720" rtlCol="0" anchor="ctr">
            <a:noAutofit/>
          </a:bodyPr>
          <a:lstStyle/>
          <a:p>
            <a:r>
              <a:rPr lang="en-US" sz="4000" dirty="0">
                <a:latin typeface="Arial Narrow" panose="020B0606020202030204" pitchFamily="34" charset="0"/>
                <a:cs typeface="Arial"/>
              </a:rPr>
              <a:t>Why do we have laws? </a:t>
            </a:r>
          </a:p>
          <a:p>
            <a:r>
              <a:rPr lang="en-US" sz="4000" dirty="0">
                <a:latin typeface="Arial Narrow" panose="020B0606020202030204" pitchFamily="34" charset="0"/>
                <a:cs typeface="Arial"/>
              </a:rPr>
              <a:t>What would our world look like without laws? </a:t>
            </a:r>
          </a:p>
        </p:txBody>
      </p:sp>
    </p:spTree>
    <p:extLst>
      <p:ext uri="{BB962C8B-B14F-4D97-AF65-F5344CB8AC3E}">
        <p14:creationId xmlns:p14="http://schemas.microsoft.com/office/powerpoint/2010/main" val="324379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A5EB-7870-4236-A552-3462A7819E0C}"/>
              </a:ext>
            </a:extLst>
          </p:cNvPr>
          <p:cNvSpPr>
            <a:spLocks noGrp="1"/>
          </p:cNvSpPr>
          <p:nvPr>
            <p:ph type="title"/>
          </p:nvPr>
        </p:nvSpPr>
        <p:spPr/>
        <p:txBody>
          <a:bodyPr>
            <a:noAutofit/>
          </a:bodyPr>
          <a:lstStyle/>
          <a:p>
            <a:pPr algn="ctr"/>
            <a:r>
              <a:rPr lang="en-US" sz="9600" b="1" dirty="0">
                <a:latin typeface="Arial Narrow" panose="020B0606020202030204" pitchFamily="34" charset="0"/>
                <a:cs typeface="Arial"/>
              </a:rPr>
              <a:t>Number 1-10 </a:t>
            </a:r>
            <a:endParaRPr lang="en-US" sz="54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058213B3-FF52-436F-A703-142A04B0EEFC}"/>
              </a:ext>
            </a:extLst>
          </p:cNvPr>
          <p:cNvSpPr>
            <a:spLocks noGrp="1"/>
          </p:cNvSpPr>
          <p:nvPr>
            <p:ph idx="1"/>
          </p:nvPr>
        </p:nvSpPr>
        <p:spPr/>
        <p:txBody>
          <a:bodyPr vert="horz" lIns="91440" tIns="45720" rIns="91440" bIns="45720" rtlCol="0" anchor="t">
            <a:normAutofit/>
          </a:bodyPr>
          <a:lstStyle/>
          <a:p>
            <a:r>
              <a:rPr lang="en-US" sz="6000" dirty="0">
                <a:latin typeface="Arial Narrow" panose="020B0606020202030204" pitchFamily="34" charset="0"/>
                <a:cs typeface="Arial"/>
              </a:rPr>
              <a:t>Read each of the scenarios. Decide whether each decision was made in an autocratic or democratic way. Write </a:t>
            </a:r>
            <a:r>
              <a:rPr lang="en-US" sz="6000" dirty="0" smtClean="0">
                <a:latin typeface="Arial Narrow" panose="020B0606020202030204" pitchFamily="34" charset="0"/>
                <a:cs typeface="Arial"/>
              </a:rPr>
              <a:t>‘A’ </a:t>
            </a:r>
            <a:r>
              <a:rPr lang="en-US" sz="6000" dirty="0">
                <a:latin typeface="Arial Narrow" panose="020B0606020202030204" pitchFamily="34" charset="0"/>
                <a:cs typeface="Arial"/>
              </a:rPr>
              <a:t>for </a:t>
            </a:r>
            <a:r>
              <a:rPr lang="en-US" sz="6000" dirty="0" smtClean="0">
                <a:latin typeface="Arial Narrow" panose="020B0606020202030204" pitchFamily="34" charset="0"/>
                <a:cs typeface="Arial"/>
              </a:rPr>
              <a:t>autocratic </a:t>
            </a:r>
            <a:r>
              <a:rPr lang="en-US" sz="6000" dirty="0">
                <a:latin typeface="Arial Narrow" panose="020B0606020202030204" pitchFamily="34" charset="0"/>
                <a:cs typeface="Arial"/>
              </a:rPr>
              <a:t>&amp; </a:t>
            </a:r>
            <a:r>
              <a:rPr lang="en-US" sz="6000" dirty="0" smtClean="0">
                <a:latin typeface="Arial Narrow" panose="020B0606020202030204" pitchFamily="34" charset="0"/>
                <a:cs typeface="Arial"/>
              </a:rPr>
              <a:t>‘D’ </a:t>
            </a:r>
            <a:r>
              <a:rPr lang="en-US" sz="6000" dirty="0">
                <a:latin typeface="Arial Narrow" panose="020B0606020202030204" pitchFamily="34" charset="0"/>
                <a:cs typeface="Arial"/>
              </a:rPr>
              <a:t>f</a:t>
            </a:r>
            <a:r>
              <a:rPr lang="en-US" sz="6000" dirty="0" smtClean="0">
                <a:latin typeface="Arial Narrow" panose="020B0606020202030204" pitchFamily="34" charset="0"/>
                <a:cs typeface="Arial"/>
              </a:rPr>
              <a:t>or </a:t>
            </a:r>
            <a:r>
              <a:rPr lang="en-US" sz="6000" dirty="0">
                <a:latin typeface="Arial Narrow" panose="020B0606020202030204" pitchFamily="34" charset="0"/>
                <a:cs typeface="Arial"/>
              </a:rPr>
              <a:t>democratic. </a:t>
            </a:r>
          </a:p>
        </p:txBody>
      </p:sp>
    </p:spTree>
    <p:extLst>
      <p:ext uri="{BB962C8B-B14F-4D97-AF65-F5344CB8AC3E}">
        <p14:creationId xmlns:p14="http://schemas.microsoft.com/office/powerpoint/2010/main" val="3336544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2631-C5C2-440E-A0AA-E5CA4CCD2005}"/>
              </a:ext>
            </a:extLst>
          </p:cNvPr>
          <p:cNvSpPr>
            <a:spLocks noGrp="1"/>
          </p:cNvSpPr>
          <p:nvPr>
            <p:ph type="title"/>
          </p:nvPr>
        </p:nvSpPr>
        <p:spPr/>
        <p:txBody>
          <a:bodyPr>
            <a:normAutofit/>
          </a:bodyPr>
          <a:lstStyle/>
          <a:p>
            <a:r>
              <a:rPr lang="en-US" sz="8000" b="1" dirty="0">
                <a:latin typeface="Arial Narrow" panose="020B0606020202030204" pitchFamily="34" charset="0"/>
                <a:cs typeface="Arial"/>
              </a:rPr>
              <a:t>Question 1: </a:t>
            </a:r>
          </a:p>
        </p:txBody>
      </p:sp>
      <p:sp>
        <p:nvSpPr>
          <p:cNvPr id="3" name="Content Placeholder 2">
            <a:extLst>
              <a:ext uri="{FF2B5EF4-FFF2-40B4-BE49-F238E27FC236}">
                <a16:creationId xmlns:a16="http://schemas.microsoft.com/office/drawing/2014/main" id="{C92121E7-0576-4179-A10B-C6818287883B}"/>
              </a:ext>
            </a:extLst>
          </p:cNvPr>
          <p:cNvSpPr>
            <a:spLocks noGrp="1"/>
          </p:cNvSpPr>
          <p:nvPr>
            <p:ph idx="1"/>
          </p:nvPr>
        </p:nvSpPr>
        <p:spPr>
          <a:ln>
            <a:solidFill>
              <a:schemeClr val="tx1"/>
            </a:solidFill>
          </a:ln>
        </p:spPr>
        <p:txBody>
          <a:bodyPr vert="horz" lIns="91440" tIns="45720" rIns="91440" bIns="45720" rtlCol="0" anchor="t">
            <a:normAutofit/>
          </a:bodyPr>
          <a:lstStyle/>
          <a:p>
            <a:pPr marL="0" indent="0">
              <a:buNone/>
            </a:pPr>
            <a:r>
              <a:rPr lang="en-US" sz="7200" dirty="0">
                <a:latin typeface="Arial Narrow" panose="020B0606020202030204" pitchFamily="34" charset="0"/>
                <a:cs typeface="Arial"/>
              </a:rPr>
              <a:t>A teacher decides there will be a test on Friday and writes it on the board.</a:t>
            </a:r>
            <a:endParaRPr lang="en-US" dirty="0">
              <a:latin typeface="Arial Narrow" panose="020B0606020202030204" pitchFamily="34" charset="0"/>
            </a:endParaRPr>
          </a:p>
        </p:txBody>
      </p:sp>
    </p:spTree>
    <p:extLst>
      <p:ext uri="{BB962C8B-B14F-4D97-AF65-F5344CB8AC3E}">
        <p14:creationId xmlns:p14="http://schemas.microsoft.com/office/powerpoint/2010/main" val="3293790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1682-33FE-4ACC-8A07-CF6ADE6197A4}"/>
              </a:ext>
            </a:extLst>
          </p:cNvPr>
          <p:cNvSpPr>
            <a:spLocks noGrp="1"/>
          </p:cNvSpPr>
          <p:nvPr>
            <p:ph type="title"/>
          </p:nvPr>
        </p:nvSpPr>
        <p:spPr/>
        <p:txBody>
          <a:bodyPr>
            <a:normAutofit/>
          </a:bodyPr>
          <a:lstStyle/>
          <a:p>
            <a:r>
              <a:rPr lang="en-US" sz="8000" b="1" dirty="0">
                <a:latin typeface="Arial Narrow" panose="020B0606020202030204" pitchFamily="34" charset="0"/>
                <a:cs typeface="Arial"/>
              </a:rPr>
              <a:t>Question 2:</a:t>
            </a:r>
          </a:p>
        </p:txBody>
      </p:sp>
      <p:sp>
        <p:nvSpPr>
          <p:cNvPr id="3" name="Content Placeholder 2">
            <a:extLst>
              <a:ext uri="{FF2B5EF4-FFF2-40B4-BE49-F238E27FC236}">
                <a16:creationId xmlns:a16="http://schemas.microsoft.com/office/drawing/2014/main" id="{BE23E6A1-A687-462D-B573-514D77A1A0A5}"/>
              </a:ext>
            </a:extLst>
          </p:cNvPr>
          <p:cNvSpPr>
            <a:spLocks noGrp="1"/>
          </p:cNvSpPr>
          <p:nvPr>
            <p:ph idx="1"/>
          </p:nvPr>
        </p:nvSpPr>
        <p:spPr>
          <a:ln>
            <a:solidFill>
              <a:schemeClr val="tx1"/>
            </a:solidFill>
          </a:ln>
        </p:spPr>
        <p:txBody>
          <a:bodyPr vert="horz" lIns="91440" tIns="45720" rIns="91440" bIns="45720" rtlCol="0" anchor="t">
            <a:normAutofit/>
          </a:bodyPr>
          <a:lstStyle/>
          <a:p>
            <a:r>
              <a:rPr lang="en-US" sz="5400" dirty="0">
                <a:latin typeface="Arial Narrow" panose="020B0606020202030204" pitchFamily="34" charset="0"/>
                <a:cs typeface="Arial"/>
              </a:rPr>
              <a:t>A group of friends decide on which movie to see by discussing three possibilities and voting on which one they want to see.</a:t>
            </a:r>
          </a:p>
          <a:p>
            <a:endParaRPr lang="en-US" dirty="0">
              <a:cs typeface="Calibri"/>
            </a:endParaRPr>
          </a:p>
        </p:txBody>
      </p:sp>
    </p:spTree>
    <p:extLst>
      <p:ext uri="{BB962C8B-B14F-4D97-AF65-F5344CB8AC3E}">
        <p14:creationId xmlns:p14="http://schemas.microsoft.com/office/powerpoint/2010/main" val="3896127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4136-1CD8-4C59-A54B-B8705DC6B5BF}"/>
              </a:ext>
            </a:extLst>
          </p:cNvPr>
          <p:cNvSpPr>
            <a:spLocks noGrp="1"/>
          </p:cNvSpPr>
          <p:nvPr>
            <p:ph type="title"/>
          </p:nvPr>
        </p:nvSpPr>
        <p:spPr/>
        <p:txBody>
          <a:bodyPr>
            <a:normAutofit/>
          </a:bodyPr>
          <a:lstStyle/>
          <a:p>
            <a:r>
              <a:rPr lang="en-US" sz="8000" b="1" dirty="0">
                <a:latin typeface="Arial Narrow" panose="020B0606020202030204" pitchFamily="34" charset="0"/>
                <a:cs typeface="Arial"/>
              </a:rPr>
              <a:t>Question 3: </a:t>
            </a:r>
          </a:p>
        </p:txBody>
      </p:sp>
      <p:sp>
        <p:nvSpPr>
          <p:cNvPr id="3" name="Content Placeholder 2">
            <a:extLst>
              <a:ext uri="{FF2B5EF4-FFF2-40B4-BE49-F238E27FC236}">
                <a16:creationId xmlns:a16="http://schemas.microsoft.com/office/drawing/2014/main" id="{943AA9A2-102D-4BA3-9FAA-2B681D86E470}"/>
              </a:ext>
            </a:extLst>
          </p:cNvPr>
          <p:cNvSpPr>
            <a:spLocks noGrp="1"/>
          </p:cNvSpPr>
          <p:nvPr>
            <p:ph idx="1"/>
          </p:nvPr>
        </p:nvSpPr>
        <p:spPr>
          <a:xfrm>
            <a:off x="838200" y="1825625"/>
            <a:ext cx="10515600" cy="4437602"/>
          </a:xfrm>
          <a:ln>
            <a:solidFill>
              <a:schemeClr val="tx1"/>
            </a:solidFill>
          </a:ln>
        </p:spPr>
        <p:txBody>
          <a:bodyPr vert="horz" lIns="91440" tIns="45720" rIns="91440" bIns="45720" rtlCol="0" anchor="t">
            <a:noAutofit/>
          </a:bodyPr>
          <a:lstStyle/>
          <a:p>
            <a:r>
              <a:rPr lang="en-US" sz="7200" dirty="0">
                <a:latin typeface="Arial Narrow" panose="020B0606020202030204" pitchFamily="34" charset="0"/>
                <a:cs typeface="Arial"/>
              </a:rPr>
              <a:t>A manager of a fast food restaurant decides to give workers a 50¢ per hour raise.</a:t>
            </a:r>
          </a:p>
        </p:txBody>
      </p:sp>
    </p:spTree>
    <p:extLst>
      <p:ext uri="{BB962C8B-B14F-4D97-AF65-F5344CB8AC3E}">
        <p14:creationId xmlns:p14="http://schemas.microsoft.com/office/powerpoint/2010/main" val="476836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A9A5-1664-49FF-B90C-D3C56AEE2367}"/>
              </a:ext>
            </a:extLst>
          </p:cNvPr>
          <p:cNvSpPr>
            <a:spLocks noGrp="1"/>
          </p:cNvSpPr>
          <p:nvPr>
            <p:ph type="title"/>
          </p:nvPr>
        </p:nvSpPr>
        <p:spPr/>
        <p:txBody>
          <a:bodyPr>
            <a:normAutofit/>
          </a:bodyPr>
          <a:lstStyle/>
          <a:p>
            <a:r>
              <a:rPr lang="en-US" sz="8000" b="1" dirty="0">
                <a:latin typeface="Arial Narrow" panose="020B0606020202030204" pitchFamily="34" charset="0"/>
                <a:cs typeface="Arial"/>
              </a:rPr>
              <a:t>Question 4: </a:t>
            </a:r>
          </a:p>
        </p:txBody>
      </p:sp>
      <p:sp>
        <p:nvSpPr>
          <p:cNvPr id="3" name="Content Placeholder 2">
            <a:extLst>
              <a:ext uri="{FF2B5EF4-FFF2-40B4-BE49-F238E27FC236}">
                <a16:creationId xmlns:a16="http://schemas.microsoft.com/office/drawing/2014/main" id="{BA5B1D12-C34E-4B5F-AF53-FE5BD03D2046}"/>
              </a:ext>
            </a:extLst>
          </p:cNvPr>
          <p:cNvSpPr>
            <a:spLocks noGrp="1"/>
          </p:cNvSpPr>
          <p:nvPr>
            <p:ph idx="1"/>
          </p:nvPr>
        </p:nvSpPr>
        <p:spPr>
          <a:ln>
            <a:solidFill>
              <a:schemeClr val="tx1"/>
            </a:solidFill>
          </a:ln>
        </p:spPr>
        <p:txBody>
          <a:bodyPr vert="horz" lIns="91440" tIns="45720" rIns="91440" bIns="45720" rtlCol="0" anchor="t">
            <a:noAutofit/>
          </a:bodyPr>
          <a:lstStyle/>
          <a:p>
            <a:r>
              <a:rPr lang="en-US" sz="5400" dirty="0">
                <a:latin typeface="Arial Narrow" panose="020B0606020202030204" pitchFamily="34" charset="0"/>
                <a:cs typeface="Arial"/>
              </a:rPr>
              <a:t>A mother listens to her children’s reasons for buying the new video game and then decides not to buy it because it is not appropriate for their little sister to see.</a:t>
            </a:r>
          </a:p>
          <a:p>
            <a:endParaRPr lang="en-US" dirty="0">
              <a:cs typeface="Calibri"/>
            </a:endParaRPr>
          </a:p>
        </p:txBody>
      </p:sp>
    </p:spTree>
    <p:extLst>
      <p:ext uri="{BB962C8B-B14F-4D97-AF65-F5344CB8AC3E}">
        <p14:creationId xmlns:p14="http://schemas.microsoft.com/office/powerpoint/2010/main" val="1387287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EBD2-608B-4208-884D-B00E48C464E2}"/>
              </a:ext>
            </a:extLst>
          </p:cNvPr>
          <p:cNvSpPr>
            <a:spLocks noGrp="1"/>
          </p:cNvSpPr>
          <p:nvPr>
            <p:ph type="title"/>
          </p:nvPr>
        </p:nvSpPr>
        <p:spPr/>
        <p:txBody>
          <a:bodyPr>
            <a:normAutofit/>
          </a:bodyPr>
          <a:lstStyle/>
          <a:p>
            <a:r>
              <a:rPr lang="en-US" sz="8000" b="1" dirty="0">
                <a:latin typeface="Arial Narrow" panose="020B0606020202030204" pitchFamily="34" charset="0"/>
                <a:cs typeface="Arial"/>
              </a:rPr>
              <a:t>Question 5: </a:t>
            </a:r>
          </a:p>
        </p:txBody>
      </p:sp>
      <p:sp>
        <p:nvSpPr>
          <p:cNvPr id="3" name="Content Placeholder 2">
            <a:extLst>
              <a:ext uri="{FF2B5EF4-FFF2-40B4-BE49-F238E27FC236}">
                <a16:creationId xmlns:a16="http://schemas.microsoft.com/office/drawing/2014/main" id="{33325395-3628-4D64-A051-15A68A3CE9ED}"/>
              </a:ext>
            </a:extLst>
          </p:cNvPr>
          <p:cNvSpPr>
            <a:spLocks noGrp="1"/>
          </p:cNvSpPr>
          <p:nvPr>
            <p:ph idx="1"/>
          </p:nvPr>
        </p:nvSpPr>
        <p:spPr>
          <a:ln>
            <a:solidFill>
              <a:schemeClr val="tx1"/>
            </a:solidFill>
          </a:ln>
        </p:spPr>
        <p:txBody>
          <a:bodyPr vert="horz" lIns="91440" tIns="45720" rIns="91440" bIns="45720" rtlCol="0" anchor="t">
            <a:normAutofit/>
          </a:bodyPr>
          <a:lstStyle/>
          <a:p>
            <a:r>
              <a:rPr lang="en-US" sz="5400" dirty="0">
                <a:latin typeface="Arial Narrow" panose="020B0606020202030204" pitchFamily="34" charset="0"/>
                <a:cs typeface="Arial"/>
              </a:rPr>
              <a:t>A mother, father, and their three children all choose to go to the beach for </a:t>
            </a:r>
            <a:r>
              <a:rPr lang="en-US" sz="5400" dirty="0" smtClean="0">
                <a:latin typeface="Arial Narrow" panose="020B0606020202030204" pitchFamily="34" charset="0"/>
                <a:cs typeface="Arial"/>
              </a:rPr>
              <a:t>a </a:t>
            </a:r>
            <a:r>
              <a:rPr lang="en-US" sz="5400" dirty="0">
                <a:latin typeface="Arial Narrow" panose="020B0606020202030204" pitchFamily="34" charset="0"/>
                <a:cs typeface="Arial"/>
              </a:rPr>
              <a:t>vacation, even though </a:t>
            </a:r>
            <a:r>
              <a:rPr lang="en-US" sz="5400" dirty="0" smtClean="0">
                <a:latin typeface="Arial Narrow" panose="020B0606020202030204" pitchFamily="34" charset="0"/>
                <a:cs typeface="Arial"/>
              </a:rPr>
              <a:t>the oldest wanted </a:t>
            </a:r>
            <a:r>
              <a:rPr lang="en-US" sz="5400" dirty="0">
                <a:latin typeface="Arial Narrow" panose="020B0606020202030204" pitchFamily="34" charset="0"/>
                <a:cs typeface="Arial"/>
              </a:rPr>
              <a:t>to go camping in the mountains.</a:t>
            </a:r>
          </a:p>
        </p:txBody>
      </p:sp>
    </p:spTree>
    <p:extLst>
      <p:ext uri="{BB962C8B-B14F-4D97-AF65-F5344CB8AC3E}">
        <p14:creationId xmlns:p14="http://schemas.microsoft.com/office/powerpoint/2010/main" val="668503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8808-13CD-4D63-BEEE-1D6EBC73B771}"/>
              </a:ext>
            </a:extLst>
          </p:cNvPr>
          <p:cNvSpPr>
            <a:spLocks noGrp="1"/>
          </p:cNvSpPr>
          <p:nvPr>
            <p:ph type="title"/>
          </p:nvPr>
        </p:nvSpPr>
        <p:spPr/>
        <p:txBody>
          <a:bodyPr>
            <a:normAutofit/>
          </a:bodyPr>
          <a:lstStyle/>
          <a:p>
            <a:r>
              <a:rPr lang="en-US" sz="8000" b="1" dirty="0">
                <a:latin typeface="Arial Narrow" panose="020B0606020202030204" pitchFamily="34" charset="0"/>
                <a:cs typeface="Arial"/>
              </a:rPr>
              <a:t>Question 6: </a:t>
            </a:r>
          </a:p>
        </p:txBody>
      </p:sp>
      <p:sp>
        <p:nvSpPr>
          <p:cNvPr id="3" name="Content Placeholder 2">
            <a:extLst>
              <a:ext uri="{FF2B5EF4-FFF2-40B4-BE49-F238E27FC236}">
                <a16:creationId xmlns:a16="http://schemas.microsoft.com/office/drawing/2014/main" id="{C3E097F4-900F-4442-ADE3-D7D26A482204}"/>
              </a:ext>
            </a:extLst>
          </p:cNvPr>
          <p:cNvSpPr>
            <a:spLocks noGrp="1"/>
          </p:cNvSpPr>
          <p:nvPr>
            <p:ph idx="1"/>
          </p:nvPr>
        </p:nvSpPr>
        <p:spPr>
          <a:ln>
            <a:solidFill>
              <a:schemeClr val="tx1"/>
            </a:solidFill>
          </a:ln>
        </p:spPr>
        <p:txBody>
          <a:bodyPr vert="horz" lIns="91440" tIns="45720" rIns="91440" bIns="45720" rtlCol="0" anchor="t">
            <a:normAutofit/>
          </a:bodyPr>
          <a:lstStyle/>
          <a:p>
            <a:r>
              <a:rPr lang="en-US" sz="5400" dirty="0" smtClean="0">
                <a:latin typeface="Arial Narrow" panose="020B0606020202030204" pitchFamily="34" charset="0"/>
                <a:cs typeface="Arial"/>
              </a:rPr>
              <a:t>Ryan </a:t>
            </a:r>
            <a:r>
              <a:rPr lang="en-US" sz="5400" dirty="0">
                <a:latin typeface="Arial Narrow" panose="020B0606020202030204" pitchFamily="34" charset="0"/>
                <a:cs typeface="Arial"/>
              </a:rPr>
              <a:t>planned a surprise </a:t>
            </a:r>
            <a:r>
              <a:rPr lang="en-US" sz="5400" dirty="0" smtClean="0">
                <a:latin typeface="Arial Narrow" panose="020B0606020202030204" pitchFamily="34" charset="0"/>
                <a:cs typeface="Arial"/>
              </a:rPr>
              <a:t>date for </a:t>
            </a:r>
            <a:r>
              <a:rPr lang="en-US" sz="5400" dirty="0">
                <a:latin typeface="Arial Narrow" panose="020B0606020202030204" pitchFamily="34" charset="0"/>
                <a:cs typeface="Arial"/>
              </a:rPr>
              <a:t>his girlfriend Dana.  He took her to a dinner at her favorite restaurant and then </a:t>
            </a:r>
            <a:r>
              <a:rPr lang="en-US" sz="5400" dirty="0" smtClean="0">
                <a:latin typeface="Arial Narrow" panose="020B0606020202030204" pitchFamily="34" charset="0"/>
                <a:cs typeface="Arial"/>
              </a:rPr>
              <a:t>to see the brand new Marvel movie.</a:t>
            </a:r>
            <a:endParaRPr lang="en-US" sz="5400" dirty="0">
              <a:latin typeface="Arial Narrow" panose="020B0606020202030204" pitchFamily="34" charset="0"/>
              <a:cs typeface="Arial"/>
            </a:endParaRPr>
          </a:p>
          <a:p>
            <a:endParaRPr lang="en-US" dirty="0">
              <a:cs typeface="Calibri"/>
            </a:endParaRPr>
          </a:p>
        </p:txBody>
      </p:sp>
    </p:spTree>
    <p:extLst>
      <p:ext uri="{BB962C8B-B14F-4D97-AF65-F5344CB8AC3E}">
        <p14:creationId xmlns:p14="http://schemas.microsoft.com/office/powerpoint/2010/main" val="402386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ABBA-7BC8-437A-B6AB-5D28D122B226}"/>
              </a:ext>
            </a:extLst>
          </p:cNvPr>
          <p:cNvSpPr>
            <a:spLocks noGrp="1"/>
          </p:cNvSpPr>
          <p:nvPr>
            <p:ph type="title"/>
          </p:nvPr>
        </p:nvSpPr>
        <p:spPr/>
        <p:txBody>
          <a:bodyPr>
            <a:normAutofit/>
          </a:bodyPr>
          <a:lstStyle/>
          <a:p>
            <a:r>
              <a:rPr lang="en-US" sz="8000" b="1" dirty="0">
                <a:latin typeface="Arial Narrow" panose="020B0606020202030204" pitchFamily="34" charset="0"/>
                <a:cs typeface="Arial"/>
              </a:rPr>
              <a:t>Question 7: </a:t>
            </a:r>
            <a:endParaRPr lang="en-US" sz="8000" b="1" dirty="0">
              <a:latin typeface="Arial Narrow" panose="020B0606020202030204" pitchFamily="34" charset="0"/>
              <a:cs typeface="Calibri Light"/>
            </a:endParaRPr>
          </a:p>
        </p:txBody>
      </p:sp>
      <p:sp>
        <p:nvSpPr>
          <p:cNvPr id="3" name="Content Placeholder 2">
            <a:extLst>
              <a:ext uri="{FF2B5EF4-FFF2-40B4-BE49-F238E27FC236}">
                <a16:creationId xmlns:a16="http://schemas.microsoft.com/office/drawing/2014/main" id="{77E86814-AD11-4AAD-9A60-FF77991D21FE}"/>
              </a:ext>
            </a:extLst>
          </p:cNvPr>
          <p:cNvSpPr>
            <a:spLocks noGrp="1"/>
          </p:cNvSpPr>
          <p:nvPr>
            <p:ph idx="1"/>
          </p:nvPr>
        </p:nvSpPr>
        <p:spPr>
          <a:ln>
            <a:solidFill>
              <a:schemeClr val="tx1"/>
            </a:solidFill>
          </a:ln>
        </p:spPr>
        <p:txBody>
          <a:bodyPr vert="horz" lIns="91440" tIns="45720" rIns="91440" bIns="45720" rtlCol="0" anchor="t">
            <a:normAutofit/>
          </a:bodyPr>
          <a:lstStyle/>
          <a:p>
            <a:r>
              <a:rPr lang="en-US" sz="7200" dirty="0">
                <a:latin typeface="Arial Narrow" panose="020B0606020202030204" pitchFamily="34" charset="0"/>
                <a:cs typeface="Arial"/>
              </a:rPr>
              <a:t>The mayor, elected by citizens of the town, </a:t>
            </a:r>
            <a:r>
              <a:rPr lang="en-US" sz="7200" dirty="0" smtClean="0">
                <a:latin typeface="Arial Narrow" panose="020B0606020202030204" pitchFamily="34" charset="0"/>
                <a:cs typeface="Arial"/>
              </a:rPr>
              <a:t>changed an old law.</a:t>
            </a:r>
            <a:endParaRPr lang="en-US" sz="7200" dirty="0">
              <a:latin typeface="Arial Narrow" panose="020B0606020202030204" pitchFamily="34" charset="0"/>
              <a:cs typeface="Arial"/>
            </a:endParaRPr>
          </a:p>
        </p:txBody>
      </p:sp>
    </p:spTree>
    <p:extLst>
      <p:ext uri="{BB962C8B-B14F-4D97-AF65-F5344CB8AC3E}">
        <p14:creationId xmlns:p14="http://schemas.microsoft.com/office/powerpoint/2010/main" val="563606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59F5-B188-45B3-86B8-C8AB00E24B89}"/>
              </a:ext>
            </a:extLst>
          </p:cNvPr>
          <p:cNvSpPr>
            <a:spLocks noGrp="1"/>
          </p:cNvSpPr>
          <p:nvPr>
            <p:ph type="title"/>
          </p:nvPr>
        </p:nvSpPr>
        <p:spPr/>
        <p:txBody>
          <a:bodyPr>
            <a:normAutofit/>
          </a:bodyPr>
          <a:lstStyle/>
          <a:p>
            <a:r>
              <a:rPr lang="en-US" sz="8000" b="1" dirty="0">
                <a:latin typeface="Arial Narrow" panose="020B0606020202030204" pitchFamily="34" charset="0"/>
                <a:cs typeface="Arial"/>
              </a:rPr>
              <a:t>Question 8: </a:t>
            </a:r>
          </a:p>
        </p:txBody>
      </p:sp>
      <p:sp>
        <p:nvSpPr>
          <p:cNvPr id="3" name="Content Placeholder 2">
            <a:extLst>
              <a:ext uri="{FF2B5EF4-FFF2-40B4-BE49-F238E27FC236}">
                <a16:creationId xmlns:a16="http://schemas.microsoft.com/office/drawing/2014/main" id="{8077777A-1E23-4EA8-B282-2DD401891681}"/>
              </a:ext>
            </a:extLst>
          </p:cNvPr>
          <p:cNvSpPr>
            <a:spLocks noGrp="1"/>
          </p:cNvSpPr>
          <p:nvPr>
            <p:ph idx="1"/>
          </p:nvPr>
        </p:nvSpPr>
        <p:spPr>
          <a:ln>
            <a:solidFill>
              <a:schemeClr val="tx1"/>
            </a:solidFill>
          </a:ln>
        </p:spPr>
        <p:txBody>
          <a:bodyPr vert="horz" lIns="91440" tIns="45720" rIns="91440" bIns="45720" rtlCol="0" anchor="t">
            <a:noAutofit/>
          </a:bodyPr>
          <a:lstStyle/>
          <a:p>
            <a:r>
              <a:rPr lang="en-US" sz="8000" dirty="0">
                <a:latin typeface="Arial Narrow" panose="020B0606020202030204" pitchFamily="34" charset="0"/>
                <a:cs typeface="Arial"/>
              </a:rPr>
              <a:t>The citizens voted in favor of a city tax measure that would increase funding for libraries.</a:t>
            </a:r>
          </a:p>
        </p:txBody>
      </p:sp>
    </p:spTree>
    <p:extLst>
      <p:ext uri="{BB962C8B-B14F-4D97-AF65-F5344CB8AC3E}">
        <p14:creationId xmlns:p14="http://schemas.microsoft.com/office/powerpoint/2010/main" val="3446400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356-96C4-41B1-9CF4-C7A032685356}"/>
              </a:ext>
            </a:extLst>
          </p:cNvPr>
          <p:cNvSpPr>
            <a:spLocks noGrp="1"/>
          </p:cNvSpPr>
          <p:nvPr>
            <p:ph type="title"/>
          </p:nvPr>
        </p:nvSpPr>
        <p:spPr/>
        <p:txBody>
          <a:bodyPr>
            <a:normAutofit/>
          </a:bodyPr>
          <a:lstStyle/>
          <a:p>
            <a:r>
              <a:rPr lang="en-US" sz="8000" b="1" dirty="0">
                <a:latin typeface="Arial Narrow" panose="020B0606020202030204" pitchFamily="34" charset="0"/>
                <a:cs typeface="Arial"/>
              </a:rPr>
              <a:t>Question 9: </a:t>
            </a:r>
          </a:p>
        </p:txBody>
      </p:sp>
      <p:sp>
        <p:nvSpPr>
          <p:cNvPr id="3" name="Content Placeholder 2">
            <a:extLst>
              <a:ext uri="{FF2B5EF4-FFF2-40B4-BE49-F238E27FC236}">
                <a16:creationId xmlns:a16="http://schemas.microsoft.com/office/drawing/2014/main" id="{63683AB7-8128-4561-8967-280D84FA3F2B}"/>
              </a:ext>
            </a:extLst>
          </p:cNvPr>
          <p:cNvSpPr>
            <a:spLocks noGrp="1"/>
          </p:cNvSpPr>
          <p:nvPr>
            <p:ph idx="1"/>
          </p:nvPr>
        </p:nvSpPr>
        <p:spPr>
          <a:ln>
            <a:solidFill>
              <a:schemeClr val="tx1"/>
            </a:solidFill>
          </a:ln>
        </p:spPr>
        <p:txBody>
          <a:bodyPr vert="horz" lIns="91440" tIns="45720" rIns="91440" bIns="45720" rtlCol="0" anchor="t">
            <a:normAutofit/>
          </a:bodyPr>
          <a:lstStyle/>
          <a:p>
            <a:r>
              <a:rPr lang="en-US" sz="7200" dirty="0">
                <a:latin typeface="Arial Narrow" panose="020B0606020202030204" pitchFamily="34" charset="0"/>
                <a:cs typeface="Arial"/>
              </a:rPr>
              <a:t>The biggest kid in sixth grade choses the teams for kickball at recess every day.</a:t>
            </a:r>
          </a:p>
        </p:txBody>
      </p:sp>
    </p:spTree>
    <p:extLst>
      <p:ext uri="{BB962C8B-B14F-4D97-AF65-F5344CB8AC3E}">
        <p14:creationId xmlns:p14="http://schemas.microsoft.com/office/powerpoint/2010/main" val="692800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weapon, brass knucks&#10;&#10;Description generated with very high confidence">
            <a:extLst>
              <a:ext uri="{FF2B5EF4-FFF2-40B4-BE49-F238E27FC236}">
                <a16:creationId xmlns:a16="http://schemas.microsoft.com/office/drawing/2014/main" id="{8EDF93AE-402A-4D6F-86D0-63897680595F}"/>
              </a:ext>
            </a:extLst>
          </p:cNvPr>
          <p:cNvPicPr>
            <a:picLocks noGrp="1" noChangeAspect="1"/>
          </p:cNvPicPr>
          <p:nvPr>
            <p:ph idx="1"/>
          </p:nvPr>
        </p:nvPicPr>
        <p:blipFill>
          <a:blip r:embed="rId2"/>
          <a:stretch>
            <a:fillRect/>
          </a:stretch>
        </p:blipFill>
        <p:spPr>
          <a:xfrm>
            <a:off x="114957" y="1566833"/>
            <a:ext cx="12077104" cy="5228356"/>
          </a:xfrm>
          <a:prstGeom prst="rect">
            <a:avLst/>
          </a:prstGeom>
        </p:spPr>
      </p:pic>
      <p:sp>
        <p:nvSpPr>
          <p:cNvPr id="2" name="Title 1">
            <a:extLst>
              <a:ext uri="{FF2B5EF4-FFF2-40B4-BE49-F238E27FC236}">
                <a16:creationId xmlns:a16="http://schemas.microsoft.com/office/drawing/2014/main" id="{9DB8544A-9EDE-4D4D-8DC8-974CAFF07242}"/>
              </a:ext>
            </a:extLst>
          </p:cNvPr>
          <p:cNvSpPr>
            <a:spLocks noGrp="1"/>
          </p:cNvSpPr>
          <p:nvPr>
            <p:ph type="title"/>
          </p:nvPr>
        </p:nvSpPr>
        <p:spPr/>
        <p:txBody>
          <a:bodyPr/>
          <a:lstStyle/>
          <a:p>
            <a:pPr algn="ctr"/>
            <a:r>
              <a:rPr lang="en-US" b="1" dirty="0">
                <a:latin typeface="Arial"/>
                <a:cs typeface="Arial"/>
              </a:rPr>
              <a:t>Fill in the web with ideas or words that you associate with 'government' </a:t>
            </a:r>
            <a:endParaRPr lang="en-US"/>
          </a:p>
        </p:txBody>
      </p:sp>
      <p:sp>
        <p:nvSpPr>
          <p:cNvPr id="3" name="TextBox 2"/>
          <p:cNvSpPr txBox="1"/>
          <p:nvPr/>
        </p:nvSpPr>
        <p:spPr>
          <a:xfrm>
            <a:off x="4846321" y="3858218"/>
            <a:ext cx="3009207" cy="769441"/>
          </a:xfrm>
          <a:prstGeom prst="rect">
            <a:avLst/>
          </a:prstGeom>
          <a:noFill/>
        </p:spPr>
        <p:txBody>
          <a:bodyPr wrap="square" rtlCol="0">
            <a:spAutoFit/>
          </a:bodyPr>
          <a:lstStyle/>
          <a:p>
            <a:pPr algn="ctr"/>
            <a:r>
              <a:rPr lang="en-US" sz="4400" b="1" dirty="0" smtClean="0">
                <a:latin typeface="Arial Narrow" panose="020B0606020202030204" pitchFamily="34" charset="0"/>
              </a:rPr>
              <a:t>Government</a:t>
            </a:r>
            <a:endParaRPr lang="en-US" sz="4400" b="1" dirty="0">
              <a:latin typeface="Arial Narrow" panose="020B0606020202030204" pitchFamily="34" charset="0"/>
            </a:endParaRPr>
          </a:p>
        </p:txBody>
      </p:sp>
    </p:spTree>
    <p:extLst>
      <p:ext uri="{BB962C8B-B14F-4D97-AF65-F5344CB8AC3E}">
        <p14:creationId xmlns:p14="http://schemas.microsoft.com/office/powerpoint/2010/main" val="1410321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877D3-3638-4176-A5F5-A300FE8DB645}"/>
              </a:ext>
            </a:extLst>
          </p:cNvPr>
          <p:cNvSpPr>
            <a:spLocks noGrp="1"/>
          </p:cNvSpPr>
          <p:nvPr>
            <p:ph type="title"/>
          </p:nvPr>
        </p:nvSpPr>
        <p:spPr/>
        <p:txBody>
          <a:bodyPr>
            <a:normAutofit/>
          </a:bodyPr>
          <a:lstStyle/>
          <a:p>
            <a:r>
              <a:rPr lang="en-US" sz="8000" b="1" dirty="0">
                <a:latin typeface="Arial Narrow" panose="020B0606020202030204" pitchFamily="34" charset="0"/>
                <a:cs typeface="Arial"/>
              </a:rPr>
              <a:t>Question 10: </a:t>
            </a:r>
          </a:p>
        </p:txBody>
      </p:sp>
      <p:sp>
        <p:nvSpPr>
          <p:cNvPr id="3" name="Content Placeholder 2">
            <a:extLst>
              <a:ext uri="{FF2B5EF4-FFF2-40B4-BE49-F238E27FC236}">
                <a16:creationId xmlns:a16="http://schemas.microsoft.com/office/drawing/2014/main" id="{9339B167-CB29-45E8-8F73-3618746C6DFC}"/>
              </a:ext>
            </a:extLst>
          </p:cNvPr>
          <p:cNvSpPr>
            <a:spLocks noGrp="1"/>
          </p:cNvSpPr>
          <p:nvPr>
            <p:ph idx="1"/>
          </p:nvPr>
        </p:nvSpPr>
        <p:spPr>
          <a:ln>
            <a:solidFill>
              <a:schemeClr val="tx1"/>
            </a:solidFill>
          </a:ln>
        </p:spPr>
        <p:txBody>
          <a:bodyPr vert="horz" lIns="91440" tIns="45720" rIns="91440" bIns="45720" rtlCol="0" anchor="t">
            <a:normAutofit/>
          </a:bodyPr>
          <a:lstStyle/>
          <a:p>
            <a:r>
              <a:rPr lang="en-US" sz="6000" dirty="0">
                <a:latin typeface="Arial Narrow" panose="020B0606020202030204" pitchFamily="34" charset="0"/>
                <a:cs typeface="Arial"/>
              </a:rPr>
              <a:t>Each member of the hockey team wrote a player’s name on a sheet of paper for their Most Valuable Player selection.</a:t>
            </a:r>
          </a:p>
          <a:p>
            <a:endParaRPr lang="en-US" dirty="0">
              <a:cs typeface="Calibri"/>
            </a:endParaRPr>
          </a:p>
        </p:txBody>
      </p:sp>
    </p:spTree>
    <p:extLst>
      <p:ext uri="{BB962C8B-B14F-4D97-AF65-F5344CB8AC3E}">
        <p14:creationId xmlns:p14="http://schemas.microsoft.com/office/powerpoint/2010/main" val="1523986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2777-7802-4711-98BA-79A4A61D353A}"/>
              </a:ext>
            </a:extLst>
          </p:cNvPr>
          <p:cNvSpPr>
            <a:spLocks noGrp="1"/>
          </p:cNvSpPr>
          <p:nvPr>
            <p:ph type="title"/>
          </p:nvPr>
        </p:nvSpPr>
        <p:spPr/>
        <p:txBody>
          <a:bodyPr>
            <a:normAutofit/>
          </a:bodyPr>
          <a:lstStyle/>
          <a:p>
            <a:r>
              <a:rPr lang="en-US" sz="8800" b="1" dirty="0">
                <a:latin typeface="Arial Narrow" panose="020B0606020202030204" pitchFamily="34" charset="0"/>
                <a:cs typeface="Arial"/>
              </a:rPr>
              <a:t>Answers: </a:t>
            </a:r>
          </a:p>
        </p:txBody>
      </p:sp>
      <p:sp>
        <p:nvSpPr>
          <p:cNvPr id="3" name="Content Placeholder 2">
            <a:extLst>
              <a:ext uri="{FF2B5EF4-FFF2-40B4-BE49-F238E27FC236}">
                <a16:creationId xmlns:a16="http://schemas.microsoft.com/office/drawing/2014/main" id="{668DD11D-8BCC-4EAF-9497-6A63AEB836A8}"/>
              </a:ext>
            </a:extLst>
          </p:cNvPr>
          <p:cNvSpPr>
            <a:spLocks noGrp="1"/>
          </p:cNvSpPr>
          <p:nvPr>
            <p:ph sz="half" idx="1"/>
          </p:nvPr>
        </p:nvSpPr>
        <p:spPr>
          <a:ln>
            <a:solidFill>
              <a:schemeClr val="tx1"/>
            </a:solidFill>
          </a:ln>
        </p:spPr>
        <p:txBody>
          <a:bodyPr vert="horz" lIns="91440" tIns="45720" rIns="91440" bIns="45720" rtlCol="0" anchor="t">
            <a:normAutofit/>
          </a:bodyPr>
          <a:lstStyle/>
          <a:p>
            <a:pPr marL="0" indent="0">
              <a:buNone/>
            </a:pPr>
            <a:r>
              <a:rPr lang="en-US" sz="5400" dirty="0">
                <a:latin typeface="Arial Narrow" panose="020B0606020202030204" pitchFamily="34" charset="0"/>
                <a:cs typeface="Arial"/>
              </a:rPr>
              <a:t>1. A</a:t>
            </a:r>
          </a:p>
          <a:p>
            <a:pPr marL="0" indent="0">
              <a:buNone/>
            </a:pPr>
            <a:r>
              <a:rPr lang="en-US" sz="5400" dirty="0">
                <a:latin typeface="Arial Narrow" panose="020B0606020202030204" pitchFamily="34" charset="0"/>
                <a:cs typeface="Arial"/>
              </a:rPr>
              <a:t>2. D</a:t>
            </a:r>
          </a:p>
          <a:p>
            <a:pPr marL="0" indent="0">
              <a:buNone/>
            </a:pPr>
            <a:r>
              <a:rPr lang="en-US" sz="5400" dirty="0">
                <a:latin typeface="Arial Narrow" panose="020B0606020202030204" pitchFamily="34" charset="0"/>
                <a:cs typeface="Arial"/>
              </a:rPr>
              <a:t>3. A</a:t>
            </a:r>
          </a:p>
          <a:p>
            <a:pPr marL="0" indent="0">
              <a:buNone/>
            </a:pPr>
            <a:r>
              <a:rPr lang="en-US" sz="5400" dirty="0">
                <a:latin typeface="Arial Narrow" panose="020B0606020202030204" pitchFamily="34" charset="0"/>
                <a:cs typeface="Arial"/>
              </a:rPr>
              <a:t>4. A</a:t>
            </a:r>
          </a:p>
          <a:p>
            <a:pPr marL="0" indent="0">
              <a:buNone/>
            </a:pPr>
            <a:r>
              <a:rPr lang="en-US" sz="5400" dirty="0">
                <a:latin typeface="Arial Narrow" panose="020B0606020202030204" pitchFamily="34" charset="0"/>
                <a:cs typeface="Arial"/>
              </a:rPr>
              <a:t>5. D</a:t>
            </a:r>
          </a:p>
        </p:txBody>
      </p:sp>
      <p:sp>
        <p:nvSpPr>
          <p:cNvPr id="4" name="Content Placeholder 3">
            <a:extLst>
              <a:ext uri="{FF2B5EF4-FFF2-40B4-BE49-F238E27FC236}">
                <a16:creationId xmlns:a16="http://schemas.microsoft.com/office/drawing/2014/main" id="{1C0F095D-8CEF-4900-9F8B-9F95E66E2DD0}"/>
              </a:ext>
            </a:extLst>
          </p:cNvPr>
          <p:cNvSpPr>
            <a:spLocks noGrp="1"/>
          </p:cNvSpPr>
          <p:nvPr>
            <p:ph sz="half" idx="2"/>
          </p:nvPr>
        </p:nvSpPr>
        <p:spPr>
          <a:ln>
            <a:solidFill>
              <a:schemeClr val="tx1"/>
            </a:solidFill>
          </a:ln>
        </p:spPr>
        <p:txBody>
          <a:bodyPr vert="horz" lIns="91440" tIns="45720" rIns="91440" bIns="45720" rtlCol="0" anchor="t">
            <a:normAutofit/>
          </a:bodyPr>
          <a:lstStyle/>
          <a:p>
            <a:pPr marL="0" indent="0">
              <a:buNone/>
            </a:pPr>
            <a:r>
              <a:rPr lang="en-US" sz="5400" dirty="0">
                <a:latin typeface="Arial Narrow" panose="020B0606020202030204" pitchFamily="34" charset="0"/>
                <a:cs typeface="Arial"/>
              </a:rPr>
              <a:t>6. A</a:t>
            </a:r>
          </a:p>
          <a:p>
            <a:pPr marL="0" indent="0">
              <a:buNone/>
            </a:pPr>
            <a:r>
              <a:rPr lang="en-US" sz="5400" dirty="0">
                <a:latin typeface="Arial Narrow" panose="020B0606020202030204" pitchFamily="34" charset="0"/>
                <a:cs typeface="Arial"/>
              </a:rPr>
              <a:t>7. D</a:t>
            </a:r>
          </a:p>
          <a:p>
            <a:pPr marL="0" indent="0">
              <a:buNone/>
            </a:pPr>
            <a:r>
              <a:rPr lang="en-US" sz="5400" dirty="0">
                <a:latin typeface="Arial Narrow" panose="020B0606020202030204" pitchFamily="34" charset="0"/>
                <a:cs typeface="Arial"/>
              </a:rPr>
              <a:t>8. D</a:t>
            </a:r>
          </a:p>
          <a:p>
            <a:pPr marL="0" indent="0">
              <a:buNone/>
            </a:pPr>
            <a:r>
              <a:rPr lang="en-US" sz="5400" dirty="0">
                <a:latin typeface="Arial Narrow" panose="020B0606020202030204" pitchFamily="34" charset="0"/>
                <a:cs typeface="Arial"/>
              </a:rPr>
              <a:t>9. A</a:t>
            </a:r>
          </a:p>
          <a:p>
            <a:pPr marL="0" indent="0">
              <a:buNone/>
            </a:pPr>
            <a:r>
              <a:rPr lang="en-US" sz="5400" dirty="0">
                <a:latin typeface="Arial Narrow" panose="020B0606020202030204" pitchFamily="34" charset="0"/>
                <a:cs typeface="Arial"/>
              </a:rPr>
              <a:t>10. D</a:t>
            </a:r>
            <a:endParaRPr lang="en-US" dirty="0">
              <a:latin typeface="Arial Narrow" panose="020B0606020202030204" pitchFamily="34" charset="0"/>
              <a:cs typeface="Arial"/>
            </a:endParaRPr>
          </a:p>
          <a:p>
            <a:pPr marL="0" indent="0">
              <a:buNone/>
            </a:pPr>
            <a:endParaRPr lang="en-US" dirty="0">
              <a:cs typeface="Calibri"/>
            </a:endParaRPr>
          </a:p>
        </p:txBody>
      </p:sp>
    </p:spTree>
    <p:extLst>
      <p:ext uri="{BB962C8B-B14F-4D97-AF65-F5344CB8AC3E}">
        <p14:creationId xmlns:p14="http://schemas.microsoft.com/office/powerpoint/2010/main" val="36797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45686-1253-4C52-A57A-DF0758430CBC}"/>
              </a:ext>
            </a:extLst>
          </p:cNvPr>
          <p:cNvSpPr>
            <a:spLocks noGrp="1"/>
          </p:cNvSpPr>
          <p:nvPr>
            <p:ph type="title"/>
          </p:nvPr>
        </p:nvSpPr>
        <p:spPr/>
        <p:txBody>
          <a:bodyPr>
            <a:noAutofit/>
          </a:bodyPr>
          <a:lstStyle/>
          <a:p>
            <a:pPr algn="ctr"/>
            <a:r>
              <a:rPr lang="en-US" sz="11500" b="1" dirty="0">
                <a:latin typeface="Arial Narrow" panose="020B0606020202030204" pitchFamily="34" charset="0"/>
                <a:cs typeface="Arial"/>
              </a:rPr>
              <a:t>The Government </a:t>
            </a:r>
            <a:endParaRPr lang="en-US" sz="66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410BA3DE-AE10-4EB3-B950-12298AFB1A4C}"/>
              </a:ext>
            </a:extLst>
          </p:cNvPr>
          <p:cNvSpPr>
            <a:spLocks noGrp="1"/>
          </p:cNvSpPr>
          <p:nvPr>
            <p:ph idx="1"/>
          </p:nvPr>
        </p:nvSpPr>
        <p:spPr>
          <a:xfrm>
            <a:off x="838200" y="1566833"/>
            <a:ext cx="10515600" cy="4969563"/>
          </a:xfrm>
          <a:noFill/>
          <a:ln>
            <a:solidFill>
              <a:schemeClr val="tx1"/>
            </a:solidFill>
          </a:ln>
        </p:spPr>
        <p:txBody>
          <a:bodyPr vert="horz" lIns="91440" tIns="45720" rIns="91440" bIns="45720" rtlCol="0" anchor="t">
            <a:normAutofit/>
          </a:bodyPr>
          <a:lstStyle/>
          <a:p>
            <a:r>
              <a:rPr lang="en-US" sz="4400" dirty="0">
                <a:latin typeface="Arial Narrow" panose="020B0606020202030204" pitchFamily="34" charset="0"/>
                <a:cs typeface="Arial"/>
              </a:rPr>
              <a:t>Makes and changes laws </a:t>
            </a:r>
          </a:p>
          <a:p>
            <a:r>
              <a:rPr lang="en-US" sz="4400" dirty="0" smtClean="0">
                <a:latin typeface="Arial Narrow" panose="020B0606020202030204" pitchFamily="34" charset="0"/>
                <a:cs typeface="Arial"/>
              </a:rPr>
              <a:t>Decides </a:t>
            </a:r>
            <a:r>
              <a:rPr lang="en-US" sz="4400" dirty="0">
                <a:latin typeface="Arial Narrow" panose="020B0606020202030204" pitchFamily="34" charset="0"/>
                <a:cs typeface="Arial"/>
              </a:rPr>
              <a:t>how much people should pay in taxes and how that money should be spent </a:t>
            </a:r>
          </a:p>
          <a:p>
            <a:r>
              <a:rPr lang="en-US" sz="4400" dirty="0" smtClean="0">
                <a:latin typeface="Arial Narrow" panose="020B0606020202030204" pitchFamily="34" charset="0"/>
                <a:cs typeface="Arial"/>
              </a:rPr>
              <a:t>Can </a:t>
            </a:r>
            <a:r>
              <a:rPr lang="en-US" sz="4400" dirty="0">
                <a:latin typeface="Arial Narrow" panose="020B0606020202030204" pitchFamily="34" charset="0"/>
                <a:cs typeface="Arial"/>
              </a:rPr>
              <a:t>control access to education and health care  </a:t>
            </a:r>
          </a:p>
          <a:p>
            <a:r>
              <a:rPr lang="en-US" sz="4400" dirty="0" smtClean="0">
                <a:latin typeface="Arial Narrow" panose="020B0606020202030204" pitchFamily="34" charset="0"/>
                <a:cs typeface="Arial"/>
              </a:rPr>
              <a:t>Decides </a:t>
            </a:r>
            <a:r>
              <a:rPr lang="en-US" sz="4400" dirty="0">
                <a:latin typeface="Arial Narrow" panose="020B0606020202030204" pitchFamily="34" charset="0"/>
                <a:cs typeface="Arial"/>
              </a:rPr>
              <a:t>if people have the right to elect those in power</a:t>
            </a:r>
            <a:r>
              <a:rPr lang="en-US" sz="3200" dirty="0">
                <a:latin typeface="Arial Narrow" panose="020B0606020202030204" pitchFamily="34" charset="0"/>
                <a:cs typeface="Arial"/>
              </a:rPr>
              <a:t> </a:t>
            </a:r>
          </a:p>
          <a:p>
            <a:endParaRPr lang="en-US" dirty="0">
              <a:cs typeface="Calibri"/>
            </a:endParaRPr>
          </a:p>
        </p:txBody>
      </p:sp>
    </p:spTree>
    <p:extLst>
      <p:ext uri="{BB962C8B-B14F-4D97-AF65-F5344CB8AC3E}">
        <p14:creationId xmlns:p14="http://schemas.microsoft.com/office/powerpoint/2010/main" val="277466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tx1"/>
            </a:solidFill>
          </a:ln>
        </p:spPr>
        <p:txBody>
          <a:bodyPr>
            <a:normAutofit/>
          </a:bodyPr>
          <a:lstStyle/>
          <a:p>
            <a:r>
              <a:rPr lang="en-US" sz="8800" dirty="0">
                <a:hlinkClick r:id="rId2"/>
              </a:rPr>
              <a:t>https://</a:t>
            </a:r>
            <a:r>
              <a:rPr lang="en-US" sz="8800" dirty="0" smtClean="0">
                <a:hlinkClick r:id="rId2"/>
              </a:rPr>
              <a:t>www.kidzworld.com/article/17990-top-10-strange-laws</a:t>
            </a:r>
            <a:r>
              <a:rPr lang="en-US" sz="8800" dirty="0" smtClean="0"/>
              <a:t> </a:t>
            </a:r>
            <a:endParaRPr lang="en-US" sz="8800" dirty="0"/>
          </a:p>
        </p:txBody>
      </p:sp>
    </p:spTree>
    <p:extLst>
      <p:ext uri="{BB962C8B-B14F-4D97-AF65-F5344CB8AC3E}">
        <p14:creationId xmlns:p14="http://schemas.microsoft.com/office/powerpoint/2010/main" val="3927965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54690-BCE0-4AF6-A61E-D3B9C81A38FA}"/>
              </a:ext>
            </a:extLst>
          </p:cNvPr>
          <p:cNvSpPr>
            <a:spLocks noGrp="1"/>
          </p:cNvSpPr>
          <p:nvPr>
            <p:ph type="title"/>
          </p:nvPr>
        </p:nvSpPr>
        <p:spPr>
          <a:xfrm>
            <a:off x="4965430" y="629268"/>
            <a:ext cx="6586491" cy="1286160"/>
          </a:xfrm>
        </p:spPr>
        <p:txBody>
          <a:bodyPr anchor="b">
            <a:noAutofit/>
          </a:bodyPr>
          <a:lstStyle/>
          <a:p>
            <a:pPr algn="ctr"/>
            <a:r>
              <a:rPr lang="en-US" sz="6000" b="1" dirty="0">
                <a:latin typeface="Arial Narrow" panose="020B0606020202030204" pitchFamily="34" charset="0"/>
                <a:cs typeface="Arial"/>
              </a:rPr>
              <a:t>The Island Challenge</a:t>
            </a:r>
          </a:p>
        </p:txBody>
      </p:sp>
      <p:pic>
        <p:nvPicPr>
          <p:cNvPr id="6" name="Picture 4">
            <a:extLst>
              <a:ext uri="{FF2B5EF4-FFF2-40B4-BE49-F238E27FC236}">
                <a16:creationId xmlns:a16="http://schemas.microsoft.com/office/drawing/2014/main" id="{7A4B6722-30AF-43ED-B6BD-D2910BA4EA80}"/>
              </a:ext>
            </a:extLst>
          </p:cNvPr>
          <p:cNvPicPr>
            <a:picLocks noChangeAspect="1"/>
          </p:cNvPicPr>
          <p:nvPr/>
        </p:nvPicPr>
        <p:blipFill rotWithShape="1">
          <a:blip r:embed="rId2"/>
          <a:srcRect t="1248" r="2"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59B1B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C5BFC2-D340-4DA3-A219-68913B37EB99}"/>
              </a:ext>
            </a:extLst>
          </p:cNvPr>
          <p:cNvSpPr>
            <a:spLocks noGrp="1"/>
          </p:cNvSpPr>
          <p:nvPr>
            <p:ph idx="1"/>
          </p:nvPr>
        </p:nvSpPr>
        <p:spPr>
          <a:xfrm>
            <a:off x="4965431" y="2438400"/>
            <a:ext cx="6586489" cy="3785419"/>
          </a:xfrm>
        </p:spPr>
        <p:txBody>
          <a:bodyPr vert="horz" lIns="91440" tIns="45720" rIns="91440" bIns="45720" rtlCol="0" anchor="t">
            <a:noAutofit/>
          </a:bodyPr>
          <a:lstStyle/>
          <a:p>
            <a:r>
              <a:rPr lang="en-US" sz="3200" dirty="0">
                <a:latin typeface="Arial Narrow" panose="020B0606020202030204" pitchFamily="34" charset="0"/>
                <a:cs typeface="Arial"/>
              </a:rPr>
              <a:t>Imagine we are the survivors of a plane crash.  We are on a deserted, tropical island somewhere in the South Pacific.  </a:t>
            </a:r>
            <a:r>
              <a:rPr lang="en-US" sz="3200" dirty="0" smtClean="0">
                <a:latin typeface="Arial Narrow" panose="020B0606020202030204" pitchFamily="34" charset="0"/>
                <a:cs typeface="Arial"/>
              </a:rPr>
              <a:t>A </a:t>
            </a:r>
            <a:r>
              <a:rPr lang="en-US" sz="3200" dirty="0">
                <a:latin typeface="Arial Narrow" panose="020B0606020202030204" pitchFamily="34" charset="0"/>
                <a:cs typeface="Arial"/>
              </a:rPr>
              <a:t>week has passed.  We have made signs, signal fires, and attempted to contact the outside world without success.  There has been no sign of help or rescue on the way.  It’s time to move to Plan B.</a:t>
            </a:r>
            <a:endParaRPr lang="en-US" sz="2400" dirty="0">
              <a:latin typeface="Arial Narrow" panose="020B0606020202030204" pitchFamily="34" charset="0"/>
              <a:cs typeface="Arial"/>
            </a:endParaRPr>
          </a:p>
          <a:p>
            <a:endParaRPr lang="en-US" sz="2000" dirty="0">
              <a:cs typeface="Calibri"/>
            </a:endParaRPr>
          </a:p>
        </p:txBody>
      </p:sp>
    </p:spTree>
    <p:extLst>
      <p:ext uri="{BB962C8B-B14F-4D97-AF65-F5344CB8AC3E}">
        <p14:creationId xmlns:p14="http://schemas.microsoft.com/office/powerpoint/2010/main" val="25488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54690-BCE0-4AF6-A61E-D3B9C81A38FA}"/>
              </a:ext>
            </a:extLst>
          </p:cNvPr>
          <p:cNvSpPr>
            <a:spLocks noGrp="1"/>
          </p:cNvSpPr>
          <p:nvPr>
            <p:ph type="title"/>
          </p:nvPr>
        </p:nvSpPr>
        <p:spPr>
          <a:xfrm>
            <a:off x="422184" y="54174"/>
            <a:ext cx="6586491" cy="1286160"/>
          </a:xfrm>
        </p:spPr>
        <p:txBody>
          <a:bodyPr anchor="b">
            <a:noAutofit/>
          </a:bodyPr>
          <a:lstStyle/>
          <a:p>
            <a:pPr algn="ctr"/>
            <a:r>
              <a:rPr lang="en-US" sz="6000" b="1" dirty="0">
                <a:latin typeface="Arial Narrow" panose="020B0606020202030204" pitchFamily="34" charset="0"/>
                <a:cs typeface="Arial"/>
              </a:rPr>
              <a:t>The Island Challenge</a:t>
            </a:r>
            <a:endParaRPr lang="en-US" sz="5400" dirty="0">
              <a:latin typeface="Arial Narrow" panose="020B0606020202030204" pitchFamily="34" charset="0"/>
            </a:endParaRPr>
          </a:p>
        </p:txBody>
      </p:sp>
      <p:pic>
        <p:nvPicPr>
          <p:cNvPr id="6" name="Picture 4">
            <a:extLst>
              <a:ext uri="{FF2B5EF4-FFF2-40B4-BE49-F238E27FC236}">
                <a16:creationId xmlns:a16="http://schemas.microsoft.com/office/drawing/2014/main" id="{7A4B6722-30AF-43ED-B6BD-D2910BA4EA80}"/>
              </a:ext>
            </a:extLst>
          </p:cNvPr>
          <p:cNvPicPr>
            <a:picLocks noChangeAspect="1"/>
          </p:cNvPicPr>
          <p:nvPr/>
        </p:nvPicPr>
        <p:blipFill rotWithShape="1">
          <a:blip r:embed="rId2"/>
          <a:srcRect t="1248" r="2" b="2"/>
          <a:stretch/>
        </p:blipFill>
        <p:spPr>
          <a:xfrm>
            <a:off x="7562511"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59B1B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C5BFC2-D340-4DA3-A219-68913B37EB99}"/>
              </a:ext>
            </a:extLst>
          </p:cNvPr>
          <p:cNvSpPr>
            <a:spLocks noGrp="1"/>
          </p:cNvSpPr>
          <p:nvPr>
            <p:ph idx="1"/>
          </p:nvPr>
        </p:nvSpPr>
        <p:spPr>
          <a:xfrm>
            <a:off x="565959" y="1532626"/>
            <a:ext cx="6586489" cy="1772589"/>
          </a:xfrm>
        </p:spPr>
        <p:txBody>
          <a:bodyPr vert="horz" lIns="91440" tIns="45720" rIns="91440" bIns="45720" rtlCol="0" anchor="t">
            <a:noAutofit/>
          </a:bodyPr>
          <a:lstStyle/>
          <a:p>
            <a:r>
              <a:rPr lang="en-US" sz="3200" dirty="0">
                <a:latin typeface="Arial Narrow" panose="020B0606020202030204" pitchFamily="34" charset="0"/>
                <a:cs typeface="Arial"/>
              </a:rPr>
              <a:t>Slowly, we realize we might be stranded on this island for a long time.  We decide we need to try and organize.  Here is what we know:</a:t>
            </a:r>
          </a:p>
          <a:p>
            <a:endParaRPr lang="en-US" dirty="0">
              <a:latin typeface="Arial"/>
              <a:cs typeface="Arial"/>
            </a:endParaRPr>
          </a:p>
        </p:txBody>
      </p:sp>
      <p:sp>
        <p:nvSpPr>
          <p:cNvPr id="4" name="Rectangle 3">
            <a:extLst>
              <a:ext uri="{FF2B5EF4-FFF2-40B4-BE49-F238E27FC236}">
                <a16:creationId xmlns:a16="http://schemas.microsoft.com/office/drawing/2014/main" id="{6C5A50DE-3B0B-47D9-804C-F939AD09C624}"/>
              </a:ext>
            </a:extLst>
          </p:cNvPr>
          <p:cNvSpPr/>
          <p:nvPr/>
        </p:nvSpPr>
        <p:spPr>
          <a:xfrm>
            <a:off x="692989" y="3367177"/>
            <a:ext cx="2021456" cy="307100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0D9252-3E65-40CD-8B4B-E77A9A7BAD72}"/>
              </a:ext>
            </a:extLst>
          </p:cNvPr>
          <p:cNvSpPr/>
          <p:nvPr/>
        </p:nvSpPr>
        <p:spPr>
          <a:xfrm>
            <a:off x="2849592" y="3367176"/>
            <a:ext cx="2021456" cy="307100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cs typeface="Calibri"/>
              </a:rPr>
              <a:t>Vegetation:</a:t>
            </a:r>
            <a:endParaRPr lang="en-US" dirty="0"/>
          </a:p>
          <a:p>
            <a:pPr algn="ctr"/>
            <a:r>
              <a:rPr lang="en-US" b="1" dirty="0">
                <a:cs typeface="Calibri"/>
              </a:rPr>
              <a:t>*Beach area</a:t>
            </a:r>
            <a:endParaRPr lang="en-US" dirty="0"/>
          </a:p>
          <a:p>
            <a:pPr algn="ctr"/>
            <a:r>
              <a:rPr lang="en-US" b="1" dirty="0">
                <a:cs typeface="Calibri"/>
              </a:rPr>
              <a:t>*Jungle and hills</a:t>
            </a:r>
            <a:endParaRPr lang="en-US" dirty="0"/>
          </a:p>
          <a:p>
            <a:pPr algn="ctr"/>
            <a:r>
              <a:rPr lang="en-US" b="1" dirty="0">
                <a:cs typeface="Calibri"/>
              </a:rPr>
              <a:t>*Seen boars, fish, fruit trees</a:t>
            </a:r>
            <a:endParaRPr lang="en-US" dirty="0"/>
          </a:p>
          <a:p>
            <a:pPr algn="ctr"/>
            <a:endParaRPr lang="en-US" dirty="0">
              <a:cs typeface="Calibri"/>
            </a:endParaRPr>
          </a:p>
        </p:txBody>
      </p:sp>
      <p:sp>
        <p:nvSpPr>
          <p:cNvPr id="10" name="Rectangle 9">
            <a:extLst>
              <a:ext uri="{FF2B5EF4-FFF2-40B4-BE49-F238E27FC236}">
                <a16:creationId xmlns:a16="http://schemas.microsoft.com/office/drawing/2014/main" id="{625B1C6F-CE21-4920-9689-82DBF1C824F2}"/>
              </a:ext>
            </a:extLst>
          </p:cNvPr>
          <p:cNvSpPr/>
          <p:nvPr/>
        </p:nvSpPr>
        <p:spPr>
          <a:xfrm>
            <a:off x="4977441" y="3367177"/>
            <a:ext cx="2021456" cy="307100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1FDB810-E4BF-4B24-B8C9-3A089D0D31EF}"/>
              </a:ext>
            </a:extLst>
          </p:cNvPr>
          <p:cNvSpPr txBox="1"/>
          <p:nvPr/>
        </p:nvSpPr>
        <p:spPr>
          <a:xfrm>
            <a:off x="698739" y="3365739"/>
            <a:ext cx="2038710" cy="338554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u="sng" dirty="0">
                <a:latin typeface="Arial Narrow" panose="020B0606020202030204" pitchFamily="34" charset="0"/>
                <a:cs typeface="Arial"/>
              </a:rPr>
              <a:t>Location:</a:t>
            </a:r>
            <a:endParaRPr lang="en-US" sz="2800" dirty="0">
              <a:latin typeface="Arial Narrow" panose="020B0606020202030204" pitchFamily="34" charset="0"/>
              <a:cs typeface="Arial"/>
            </a:endParaRPr>
          </a:p>
          <a:p>
            <a:pPr marL="457200" indent="-457200">
              <a:buFont typeface="Arial" panose="020B0604020202020204" pitchFamily="34" charset="0"/>
              <a:buChar char="•"/>
            </a:pPr>
            <a:r>
              <a:rPr lang="en-US" sz="2800" dirty="0" smtClean="0">
                <a:latin typeface="Arial Narrow" panose="020B0606020202030204" pitchFamily="34" charset="0"/>
                <a:cs typeface="Arial"/>
              </a:rPr>
              <a:t>Tropical Region</a:t>
            </a:r>
          </a:p>
          <a:p>
            <a:pPr marL="457200" indent="-457200">
              <a:buFont typeface="Arial" panose="020B0604020202020204" pitchFamily="34" charset="0"/>
              <a:buChar char="•"/>
            </a:pPr>
            <a:r>
              <a:rPr lang="en-US" sz="2800" dirty="0" smtClean="0">
                <a:latin typeface="Arial Narrow" panose="020B0606020202030204" pitchFamily="34" charset="0"/>
                <a:cs typeface="Arial"/>
              </a:rPr>
              <a:t>Rains often</a:t>
            </a:r>
          </a:p>
          <a:p>
            <a:pPr marL="457200" indent="-457200">
              <a:buFont typeface="Arial" panose="020B0604020202020204" pitchFamily="34" charset="0"/>
              <a:buChar char="•"/>
            </a:pPr>
            <a:r>
              <a:rPr lang="en-US" sz="2800" dirty="0" smtClean="0">
                <a:latin typeface="Arial Narrow" panose="020B0606020202030204" pitchFamily="34" charset="0"/>
                <a:cs typeface="Arial"/>
              </a:rPr>
              <a:t>Hot </a:t>
            </a:r>
            <a:r>
              <a:rPr lang="en-US" sz="2800" dirty="0">
                <a:latin typeface="Arial Narrow" panose="020B0606020202030204" pitchFamily="34" charset="0"/>
                <a:cs typeface="Arial"/>
              </a:rPr>
              <a:t>and Humid</a:t>
            </a:r>
            <a:endParaRPr lang="en-US" dirty="0">
              <a:latin typeface="Arial Narrow" panose="020B0606020202030204" pitchFamily="34" charset="0"/>
              <a:cs typeface="Arial"/>
            </a:endParaRPr>
          </a:p>
          <a:p>
            <a:pPr algn="ctr"/>
            <a:endParaRPr lang="en-US" dirty="0">
              <a:cs typeface="Calibri"/>
            </a:endParaRPr>
          </a:p>
        </p:txBody>
      </p:sp>
      <p:sp>
        <p:nvSpPr>
          <p:cNvPr id="11" name="TextBox 10">
            <a:extLst>
              <a:ext uri="{FF2B5EF4-FFF2-40B4-BE49-F238E27FC236}">
                <a16:creationId xmlns:a16="http://schemas.microsoft.com/office/drawing/2014/main" id="{FFDF0538-B5F7-45D0-AD8A-0D5F2A90E7FD}"/>
              </a:ext>
            </a:extLst>
          </p:cNvPr>
          <p:cNvSpPr txBox="1"/>
          <p:nvPr/>
        </p:nvSpPr>
        <p:spPr>
          <a:xfrm>
            <a:off x="2840965" y="3365738"/>
            <a:ext cx="2038710" cy="338554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dirty="0" smtClean="0">
                <a:latin typeface="Arial Narrow" panose="020B0606020202030204" pitchFamily="34" charset="0"/>
                <a:cs typeface="Arial"/>
              </a:rPr>
              <a:t>Vegetation</a:t>
            </a:r>
            <a:endParaRPr lang="en-US" sz="2400" dirty="0">
              <a:latin typeface="Arial Narrow" panose="020B0606020202030204" pitchFamily="34" charset="0"/>
              <a:cs typeface="Arial"/>
            </a:endParaRPr>
          </a:p>
          <a:p>
            <a:pPr marL="342900" indent="-342900">
              <a:buFont typeface="Arial" panose="020B0604020202020204" pitchFamily="34" charset="0"/>
              <a:buChar char="•"/>
            </a:pPr>
            <a:r>
              <a:rPr lang="en-US" sz="2400" dirty="0" smtClean="0">
                <a:latin typeface="Arial Narrow" panose="020B0606020202030204" pitchFamily="34" charset="0"/>
                <a:cs typeface="Arial"/>
              </a:rPr>
              <a:t>Beach area</a:t>
            </a:r>
            <a:endParaRPr lang="en-US" sz="2400" dirty="0">
              <a:latin typeface="Arial Narrow" panose="020B0606020202030204" pitchFamily="34" charset="0"/>
              <a:cs typeface="Arial"/>
            </a:endParaRPr>
          </a:p>
          <a:p>
            <a:pPr marL="342900" indent="-342900">
              <a:buFont typeface="Arial" panose="020B0604020202020204" pitchFamily="34" charset="0"/>
              <a:buChar char="•"/>
            </a:pPr>
            <a:r>
              <a:rPr lang="en-US" sz="2400" dirty="0" smtClean="0">
                <a:latin typeface="Arial Narrow" panose="020B0606020202030204" pitchFamily="34" charset="0"/>
                <a:cs typeface="Arial"/>
              </a:rPr>
              <a:t>Jungle </a:t>
            </a:r>
            <a:r>
              <a:rPr lang="en-US" sz="2400" dirty="0">
                <a:latin typeface="Arial Narrow" panose="020B0606020202030204" pitchFamily="34" charset="0"/>
                <a:cs typeface="Arial"/>
              </a:rPr>
              <a:t>and </a:t>
            </a:r>
            <a:r>
              <a:rPr lang="en-US" sz="2400" dirty="0" smtClean="0">
                <a:latin typeface="Arial Narrow" panose="020B0606020202030204" pitchFamily="34" charset="0"/>
                <a:cs typeface="Arial"/>
              </a:rPr>
              <a:t>hills</a:t>
            </a:r>
            <a:endParaRPr lang="en-US" sz="2400" dirty="0">
              <a:latin typeface="Arial Narrow" panose="020B0606020202030204" pitchFamily="34" charset="0"/>
              <a:cs typeface="Arial"/>
            </a:endParaRPr>
          </a:p>
          <a:p>
            <a:pPr marL="342900" indent="-342900">
              <a:buFont typeface="Arial" panose="020B0604020202020204" pitchFamily="34" charset="0"/>
              <a:buChar char="•"/>
            </a:pPr>
            <a:r>
              <a:rPr lang="en-US" sz="2400" dirty="0" smtClean="0">
                <a:latin typeface="Arial Narrow" panose="020B0606020202030204" pitchFamily="34" charset="0"/>
                <a:cs typeface="Arial"/>
              </a:rPr>
              <a:t>Seen </a:t>
            </a:r>
            <a:r>
              <a:rPr lang="en-US" sz="2400" dirty="0">
                <a:latin typeface="Arial Narrow" panose="020B0606020202030204" pitchFamily="34" charset="0"/>
                <a:cs typeface="Arial"/>
              </a:rPr>
              <a:t>boars, fish, fruit trees</a:t>
            </a:r>
            <a:endParaRPr lang="en-US" sz="2400" dirty="0">
              <a:latin typeface="Arial Narrow" panose="020B0606020202030204" pitchFamily="34" charset="0"/>
              <a:cs typeface="Calibri"/>
            </a:endParaRPr>
          </a:p>
          <a:p>
            <a:endParaRPr lang="en-US" sz="2800" b="1" u="sng" dirty="0">
              <a:latin typeface="Arial"/>
              <a:cs typeface="Arial"/>
            </a:endParaRPr>
          </a:p>
          <a:p>
            <a:pPr algn="ctr"/>
            <a:endParaRPr lang="en-US" dirty="0">
              <a:cs typeface="Calibri"/>
            </a:endParaRPr>
          </a:p>
        </p:txBody>
      </p:sp>
      <p:sp>
        <p:nvSpPr>
          <p:cNvPr id="12" name="TextBox 11">
            <a:extLst>
              <a:ext uri="{FF2B5EF4-FFF2-40B4-BE49-F238E27FC236}">
                <a16:creationId xmlns:a16="http://schemas.microsoft.com/office/drawing/2014/main" id="{D73F2F64-0B26-4E15-8E48-FD30DE5D3FD9}"/>
              </a:ext>
            </a:extLst>
          </p:cNvPr>
          <p:cNvSpPr txBox="1"/>
          <p:nvPr/>
        </p:nvSpPr>
        <p:spPr>
          <a:xfrm>
            <a:off x="4983191" y="3423247"/>
            <a:ext cx="2038710" cy="375487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dirty="0">
                <a:latin typeface="Arial Narrow" panose="020B0606020202030204" pitchFamily="34" charset="0"/>
                <a:cs typeface="Arial"/>
              </a:rPr>
              <a:t>Supplies:</a:t>
            </a:r>
            <a:endParaRPr lang="en-US" sz="2400" dirty="0">
              <a:latin typeface="Arial Narrow" panose="020B0606020202030204" pitchFamily="34" charset="0"/>
              <a:cs typeface="Calibri"/>
            </a:endParaRPr>
          </a:p>
          <a:p>
            <a:pPr marL="342900" indent="-342900">
              <a:buFont typeface="Arial" panose="020B0604020202020204" pitchFamily="34" charset="0"/>
              <a:buChar char="•"/>
            </a:pPr>
            <a:r>
              <a:rPr lang="en-US" b="1" dirty="0" smtClean="0">
                <a:latin typeface="Arial Narrow" panose="020B0606020202030204" pitchFamily="34" charset="0"/>
                <a:cs typeface="Arial"/>
              </a:rPr>
              <a:t>Salvaged </a:t>
            </a:r>
            <a:r>
              <a:rPr lang="en-US" b="1" dirty="0">
                <a:latin typeface="Arial Narrow" panose="020B0606020202030204" pitchFamily="34" charset="0"/>
                <a:cs typeface="Arial"/>
              </a:rPr>
              <a:t>first aid kits, bottled water, and dinner trays from </a:t>
            </a:r>
            <a:r>
              <a:rPr lang="en-US" b="1" dirty="0" smtClean="0">
                <a:latin typeface="Arial Narrow" panose="020B0606020202030204" pitchFamily="34" charset="0"/>
                <a:cs typeface="Arial"/>
              </a:rPr>
              <a:t>wreck</a:t>
            </a:r>
            <a:endParaRPr lang="en-US" dirty="0">
              <a:latin typeface="Arial Narrow" panose="020B0606020202030204" pitchFamily="34" charset="0"/>
              <a:cs typeface="Arial"/>
            </a:endParaRPr>
          </a:p>
          <a:p>
            <a:pPr marL="342900" indent="-342900">
              <a:buFont typeface="Arial" panose="020B0604020202020204" pitchFamily="34" charset="0"/>
              <a:buChar char="•"/>
            </a:pPr>
            <a:r>
              <a:rPr lang="en-US" b="1" dirty="0" smtClean="0">
                <a:latin typeface="Arial Narrow" panose="020B0606020202030204" pitchFamily="34" charset="0"/>
                <a:cs typeface="Arial"/>
              </a:rPr>
              <a:t>Some </a:t>
            </a:r>
            <a:r>
              <a:rPr lang="en-US" b="1" dirty="0">
                <a:latin typeface="Arial Narrow" panose="020B0606020202030204" pitchFamily="34" charset="0"/>
                <a:cs typeface="Arial"/>
              </a:rPr>
              <a:t>suitcases washing up on shore</a:t>
            </a:r>
            <a:endParaRPr lang="en-US" dirty="0">
              <a:latin typeface="Arial Narrow" panose="020B0606020202030204" pitchFamily="34" charset="0"/>
              <a:cs typeface="Calibri"/>
            </a:endParaRPr>
          </a:p>
          <a:p>
            <a:endParaRPr lang="en-US" sz="2400" b="1" u="sng" dirty="0">
              <a:latin typeface="Arial"/>
              <a:cs typeface="Arial"/>
            </a:endParaRPr>
          </a:p>
          <a:p>
            <a:endParaRPr lang="en-US" sz="2800" b="1" u="sng" dirty="0">
              <a:latin typeface="Arial"/>
              <a:cs typeface="Arial"/>
            </a:endParaRPr>
          </a:p>
          <a:p>
            <a:pPr algn="ctr"/>
            <a:endParaRPr lang="en-US" dirty="0">
              <a:cs typeface="Calibri"/>
            </a:endParaRPr>
          </a:p>
        </p:txBody>
      </p:sp>
    </p:spTree>
    <p:extLst>
      <p:ext uri="{BB962C8B-B14F-4D97-AF65-F5344CB8AC3E}">
        <p14:creationId xmlns:p14="http://schemas.microsoft.com/office/powerpoint/2010/main" val="1811728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29A6-B011-4328-B572-B829C0D778EF}"/>
              </a:ext>
            </a:extLst>
          </p:cNvPr>
          <p:cNvSpPr>
            <a:spLocks noGrp="1"/>
          </p:cNvSpPr>
          <p:nvPr>
            <p:ph type="title"/>
          </p:nvPr>
        </p:nvSpPr>
        <p:spPr>
          <a:xfrm>
            <a:off x="441664" y="504893"/>
            <a:ext cx="6197483" cy="1325563"/>
          </a:xfrm>
        </p:spPr>
        <p:txBody>
          <a:bodyPr>
            <a:normAutofit/>
          </a:bodyPr>
          <a:lstStyle/>
          <a:p>
            <a:r>
              <a:rPr lang="en-US" sz="5400" b="1" dirty="0">
                <a:latin typeface="Arial Narrow" panose="020B0606020202030204" pitchFamily="34" charset="0"/>
                <a:cs typeface="Arial"/>
              </a:rPr>
              <a:t>The Island Challenge </a:t>
            </a:r>
          </a:p>
        </p:txBody>
      </p:sp>
      <p:sp>
        <p:nvSpPr>
          <p:cNvPr id="7" name="Content Placeholder 6">
            <a:extLst>
              <a:ext uri="{FF2B5EF4-FFF2-40B4-BE49-F238E27FC236}">
                <a16:creationId xmlns:a16="http://schemas.microsoft.com/office/drawing/2014/main" id="{BE41BB0B-A46C-477A-B960-5D63C823846F}"/>
              </a:ext>
            </a:extLst>
          </p:cNvPr>
          <p:cNvSpPr>
            <a:spLocks noGrp="1"/>
          </p:cNvSpPr>
          <p:nvPr>
            <p:ph idx="1"/>
          </p:nvPr>
        </p:nvSpPr>
        <p:spPr>
          <a:xfrm>
            <a:off x="359845" y="1822436"/>
            <a:ext cx="5234044" cy="4353920"/>
          </a:xfrm>
        </p:spPr>
        <p:txBody>
          <a:bodyPr vert="horz" lIns="91440" tIns="45720" rIns="91440" bIns="45720" rtlCol="0" anchor="t">
            <a:noAutofit/>
          </a:bodyPr>
          <a:lstStyle/>
          <a:p>
            <a:r>
              <a:rPr lang="en-US" sz="3200" dirty="0">
                <a:latin typeface="Arial Narrow" panose="020B0606020202030204" pitchFamily="34" charset="0"/>
                <a:cs typeface="Arial"/>
              </a:rPr>
              <a:t>When we realized we were going to need to live together peacefully to survive, a list of important issues to discuss was created.</a:t>
            </a:r>
          </a:p>
          <a:p>
            <a:r>
              <a:rPr lang="en-US" sz="3200" dirty="0">
                <a:latin typeface="Arial Narrow" panose="020B0606020202030204" pitchFamily="34" charset="0"/>
                <a:cs typeface="Arial"/>
              </a:rPr>
              <a:t>Go through each of the criteria and write your ideas and suggestions outlining what </a:t>
            </a:r>
            <a:r>
              <a:rPr lang="en-US" sz="3200" b="1" dirty="0">
                <a:latin typeface="Arial Narrow" panose="020B0606020202030204" pitchFamily="34" charset="0"/>
                <a:cs typeface="Arial"/>
              </a:rPr>
              <a:t>you</a:t>
            </a:r>
            <a:r>
              <a:rPr lang="en-US" sz="3200" dirty="0">
                <a:latin typeface="Arial Narrow" panose="020B0606020202030204" pitchFamily="34" charset="0"/>
                <a:cs typeface="Arial"/>
              </a:rPr>
              <a:t> believe would be best.</a:t>
            </a:r>
            <a:endParaRPr lang="en-US" sz="3200" dirty="0">
              <a:latin typeface="Arial Narrow" panose="020B0606020202030204" pitchFamily="34" charset="0"/>
            </a:endParaRPr>
          </a:p>
        </p:txBody>
      </p:sp>
      <p:sp>
        <p:nvSpPr>
          <p:cNvPr id="17" name="Oval 16">
            <a:extLst>
              <a:ext uri="{FF2B5EF4-FFF2-40B4-BE49-F238E27FC236}">
                <a16:creationId xmlns:a16="http://schemas.microsoft.com/office/drawing/2014/main" id="{C99A8FB7-A79B-4BC9-9D56-B79587F6AA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5005"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B6114379-CEF2-4927-BEAC-763037C09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9597" y="2815229"/>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23893E2-3349-46D7-A7AA-B9E447957F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2">
            <a:extLst>
              <a:ext uri="{FF2B5EF4-FFF2-40B4-BE49-F238E27FC236}">
                <a16:creationId xmlns:a16="http://schemas.microsoft.com/office/drawing/2014/main" id="{46E906B6-7DC6-4483-96F6-3D6CE8233C80}"/>
              </a:ext>
            </a:extLst>
          </p:cNvPr>
          <p:cNvPicPr>
            <a:picLocks noChangeAspect="1"/>
          </p:cNvPicPr>
          <p:nvPr/>
        </p:nvPicPr>
        <p:blipFill>
          <a:blip r:embed="rId2"/>
          <a:stretch>
            <a:fillRect/>
          </a:stretch>
        </p:blipFill>
        <p:spPr>
          <a:xfrm>
            <a:off x="6409335" y="3314998"/>
            <a:ext cx="1661421" cy="1882944"/>
          </a:xfrm>
          <a:prstGeom prst="rect">
            <a:avLst/>
          </a:prstGeom>
        </p:spPr>
      </p:pic>
      <p:sp>
        <p:nvSpPr>
          <p:cNvPr id="23" name="Freeform: Shape 22">
            <a:extLst>
              <a:ext uri="{FF2B5EF4-FFF2-40B4-BE49-F238E27FC236}">
                <a16:creationId xmlns:a16="http://schemas.microsoft.com/office/drawing/2014/main" id="{C14C23C8-0D86-4D9E-A9C7-76291675C4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603" y="1"/>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close up of a logo&#10;&#10;Description generated with very high confidence">
            <a:extLst>
              <a:ext uri="{FF2B5EF4-FFF2-40B4-BE49-F238E27FC236}">
                <a16:creationId xmlns:a16="http://schemas.microsoft.com/office/drawing/2014/main" id="{7D6F31E1-0C5B-4728-9534-2820BB83BDE4}"/>
              </a:ext>
            </a:extLst>
          </p:cNvPr>
          <p:cNvPicPr>
            <a:picLocks noChangeAspect="1"/>
          </p:cNvPicPr>
          <p:nvPr/>
        </p:nvPicPr>
        <p:blipFill>
          <a:blip r:embed="rId3"/>
          <a:stretch>
            <a:fillRect/>
          </a:stretch>
        </p:blipFill>
        <p:spPr>
          <a:xfrm>
            <a:off x="9114121" y="297192"/>
            <a:ext cx="2501691" cy="2353443"/>
          </a:xfrm>
          <a:prstGeom prst="rect">
            <a:avLst/>
          </a:prstGeom>
        </p:spPr>
      </p:pic>
      <p:sp>
        <p:nvSpPr>
          <p:cNvPr id="25" name="Freeform: Shape 24">
            <a:extLst>
              <a:ext uri="{FF2B5EF4-FFF2-40B4-BE49-F238E27FC236}">
                <a16:creationId xmlns:a16="http://schemas.microsoft.com/office/drawing/2014/main" id="{2B7592FE-10D1-4664-B623-353F47C8D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2248578-C6EF-47FB-8B88-AD65C27452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3088" y="4197206"/>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10" descr="A close up of a sign&#10;&#10;Description generated with very high confidence">
            <a:extLst>
              <a:ext uri="{FF2B5EF4-FFF2-40B4-BE49-F238E27FC236}">
                <a16:creationId xmlns:a16="http://schemas.microsoft.com/office/drawing/2014/main" id="{0CB7FE56-260F-4B98-8958-42A4482EF7D4}"/>
              </a:ext>
            </a:extLst>
          </p:cNvPr>
          <p:cNvPicPr>
            <a:picLocks noChangeAspect="1"/>
          </p:cNvPicPr>
          <p:nvPr/>
        </p:nvPicPr>
        <p:blipFill>
          <a:blip r:embed="rId4"/>
          <a:stretch>
            <a:fillRect/>
          </a:stretch>
        </p:blipFill>
        <p:spPr>
          <a:xfrm>
            <a:off x="9795350" y="4857750"/>
            <a:ext cx="1981135" cy="1825141"/>
          </a:xfrm>
          <a:prstGeom prst="rect">
            <a:avLst/>
          </a:prstGeom>
        </p:spPr>
      </p:pic>
    </p:spTree>
    <p:extLst>
      <p:ext uri="{BB962C8B-B14F-4D97-AF65-F5344CB8AC3E}">
        <p14:creationId xmlns:p14="http://schemas.microsoft.com/office/powerpoint/2010/main" val="37424327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1892"/>
            <a:ext cx="10515600" cy="5902036"/>
          </a:xfrm>
          <a:ln>
            <a:solidFill>
              <a:schemeClr val="tx1"/>
            </a:solidFill>
          </a:ln>
        </p:spPr>
        <p:txBody>
          <a:bodyPr>
            <a:normAutofit fontScale="85000" lnSpcReduction="20000"/>
          </a:bodyPr>
          <a:lstStyle/>
          <a:p>
            <a:pPr marL="514350" indent="-514350">
              <a:buAutoNum type="arabicPeriod"/>
            </a:pPr>
            <a:r>
              <a:rPr lang="en-US" sz="5400" b="1" dirty="0" smtClean="0">
                <a:latin typeface="Arial Narrow" panose="020B0606020202030204" pitchFamily="34" charset="0"/>
              </a:rPr>
              <a:t>JOBS: </a:t>
            </a:r>
            <a:r>
              <a:rPr lang="en-US" sz="5400" dirty="0" smtClean="0">
                <a:latin typeface="Arial Narrow" panose="020B0606020202030204" pitchFamily="34" charset="0"/>
              </a:rPr>
              <a:t>list at least 5 jobs that there needs to be. How will you decide who will do what job? </a:t>
            </a:r>
          </a:p>
          <a:p>
            <a:pPr marL="514350" indent="-514350">
              <a:buAutoNum type="arabicPeriod"/>
            </a:pPr>
            <a:r>
              <a:rPr lang="en-US" sz="5400" b="1" dirty="0" smtClean="0">
                <a:latin typeface="Arial Narrow" panose="020B0606020202030204" pitchFamily="34" charset="0"/>
              </a:rPr>
              <a:t>LAWS: </a:t>
            </a:r>
            <a:r>
              <a:rPr lang="en-US" sz="5400" dirty="0" smtClean="0">
                <a:latin typeface="Arial Narrow" panose="020B0606020202030204" pitchFamily="34" charset="0"/>
              </a:rPr>
              <a:t>should there be laws. What should they be? Create at least 5 laws.</a:t>
            </a:r>
          </a:p>
          <a:p>
            <a:pPr marL="514350" indent="-514350">
              <a:buAutoNum type="arabicPeriod"/>
            </a:pPr>
            <a:r>
              <a:rPr lang="en-US" sz="5400" b="1" dirty="0" smtClean="0">
                <a:latin typeface="Arial Narrow" panose="020B0606020202030204" pitchFamily="34" charset="0"/>
              </a:rPr>
              <a:t>LEADER: </a:t>
            </a:r>
            <a:r>
              <a:rPr lang="en-US" sz="5400" dirty="0">
                <a:latin typeface="Arial Narrow" panose="020B0606020202030204" pitchFamily="34" charset="0"/>
              </a:rPr>
              <a:t>I</a:t>
            </a:r>
            <a:r>
              <a:rPr lang="en-US" sz="5400" dirty="0" smtClean="0">
                <a:latin typeface="Arial Narrow" panose="020B0606020202030204" pitchFamily="34" charset="0"/>
              </a:rPr>
              <a:t>s there a leader(s)? How will you decide who is in charge? </a:t>
            </a:r>
            <a:endParaRPr lang="en-US" sz="5400" dirty="0">
              <a:latin typeface="Arial Narrow" panose="020B0606020202030204" pitchFamily="34" charset="0"/>
            </a:endParaRPr>
          </a:p>
          <a:p>
            <a:pPr marL="514350" indent="-514350">
              <a:buAutoNum type="arabicPeriod"/>
            </a:pPr>
            <a:r>
              <a:rPr lang="en-US" sz="5400" b="1" dirty="0" smtClean="0">
                <a:latin typeface="Arial Narrow" panose="020B0606020202030204" pitchFamily="34" charset="0"/>
              </a:rPr>
              <a:t>PROPERTY: </a:t>
            </a:r>
            <a:r>
              <a:rPr lang="en-US" sz="5400" dirty="0">
                <a:latin typeface="Arial Narrow" panose="020B0606020202030204" pitchFamily="34" charset="0"/>
              </a:rPr>
              <a:t>W</a:t>
            </a:r>
            <a:r>
              <a:rPr lang="en-US" sz="5400" dirty="0" smtClean="0">
                <a:latin typeface="Arial Narrow" panose="020B0606020202030204" pitchFamily="34" charset="0"/>
              </a:rPr>
              <a:t>ho owns what? Will you have ‘houses’ or land? Share everything? Will you have a place to sleep every night that is YOURS, etc. ?</a:t>
            </a:r>
            <a:endParaRPr lang="en-US" sz="5400" dirty="0">
              <a:latin typeface="Arial Narrow" panose="020B0606020202030204" pitchFamily="34" charset="0"/>
            </a:endParaRPr>
          </a:p>
        </p:txBody>
      </p:sp>
    </p:spTree>
    <p:extLst>
      <p:ext uri="{BB962C8B-B14F-4D97-AF65-F5344CB8AC3E}">
        <p14:creationId xmlns:p14="http://schemas.microsoft.com/office/powerpoint/2010/main" val="3440302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6069</TotalTime>
  <Words>982</Words>
  <Application>Microsoft Office PowerPoint</Application>
  <PresentationFormat>Widescreen</PresentationFormat>
  <Paragraphs>141</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Narrow</vt:lpstr>
      <vt:lpstr>Calibri</vt:lpstr>
      <vt:lpstr>Calibri Light</vt:lpstr>
      <vt:lpstr>office theme</vt:lpstr>
      <vt:lpstr>The Island Challenge</vt:lpstr>
      <vt:lpstr>Turn &amp; Talk</vt:lpstr>
      <vt:lpstr>Fill in the web with ideas or words that you associate with 'government' </vt:lpstr>
      <vt:lpstr>The Government </vt:lpstr>
      <vt:lpstr>PowerPoint Presentation</vt:lpstr>
      <vt:lpstr>The Island Challenge</vt:lpstr>
      <vt:lpstr>The Island Challenge</vt:lpstr>
      <vt:lpstr>The Island Challenge </vt:lpstr>
      <vt:lpstr>PowerPoint Presentation</vt:lpstr>
      <vt:lpstr>The Island Challenge </vt:lpstr>
      <vt:lpstr>1st Period Observations</vt:lpstr>
      <vt:lpstr>6th Period Observations</vt:lpstr>
      <vt:lpstr>5th Period Observations </vt:lpstr>
      <vt:lpstr>Autocracy </vt:lpstr>
      <vt:lpstr>Democracy </vt:lpstr>
      <vt:lpstr>Table of Contents </vt:lpstr>
      <vt:lpstr>Think About It </vt:lpstr>
      <vt:lpstr>The Challenge of Forming a Government- Answer each of the following question based on the island lesson.  </vt:lpstr>
      <vt:lpstr>PowerPoint Presentation</vt:lpstr>
      <vt:lpstr>Number 1-10 </vt:lpstr>
      <vt:lpstr>Question 1: </vt:lpstr>
      <vt:lpstr>Question 2:</vt:lpstr>
      <vt:lpstr>Question 3: </vt:lpstr>
      <vt:lpstr>Question 4: </vt:lpstr>
      <vt:lpstr>Question 5: </vt:lpstr>
      <vt:lpstr>Question 6: </vt:lpstr>
      <vt:lpstr>Question 7: </vt:lpstr>
      <vt:lpstr>Question 8: </vt:lpstr>
      <vt:lpstr>Question 9: </vt:lpstr>
      <vt:lpstr>Question 10: </vt:lpstr>
      <vt:lpstr>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Naylor, Kristen</dc:creator>
  <cp:lastModifiedBy>Naylor, Kristen</cp:lastModifiedBy>
  <cp:revision>133</cp:revision>
  <dcterms:created xsi:type="dcterms:W3CDTF">2013-07-15T20:26:40Z</dcterms:created>
  <dcterms:modified xsi:type="dcterms:W3CDTF">2018-08-15T11:14:56Z</dcterms:modified>
</cp:coreProperties>
</file>