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ylor, Kristen" userId="S::knaylor@gcbe.org::9d66e543-e593-4918-b89e-d047128e6ef2" providerId="AD" clId="Web-{0DCCFC2E-0228-0656-B010-AA0F89B760DA}"/>
    <pc:docChg chg="addSld modSld">
      <pc:chgData name="Naylor, Kristen" userId="S::knaylor@gcbe.org::9d66e543-e593-4918-b89e-d047128e6ef2" providerId="AD" clId="Web-{0DCCFC2E-0228-0656-B010-AA0F89B760DA}" dt="2018-08-07T23:25:43.898" v="52" actId="20577"/>
      <pc:docMkLst>
        <pc:docMk/>
      </pc:docMkLst>
      <pc:sldChg chg="modSp">
        <pc:chgData name="Naylor, Kristen" userId="S::knaylor@gcbe.org::9d66e543-e593-4918-b89e-d047128e6ef2" providerId="AD" clId="Web-{0DCCFC2E-0228-0656-B010-AA0F89B760DA}" dt="2018-08-07T23:20:36.397" v="23" actId="20577"/>
        <pc:sldMkLst>
          <pc:docMk/>
          <pc:sldMk cId="109857222" sldId="256"/>
        </pc:sldMkLst>
        <pc:spChg chg="mod">
          <ac:chgData name="Naylor, Kristen" userId="S::knaylor@gcbe.org::9d66e543-e593-4918-b89e-d047128e6ef2" providerId="AD" clId="Web-{0DCCFC2E-0228-0656-B010-AA0F89B760DA}" dt="2018-08-07T23:20:36.397" v="23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 new">
        <pc:chgData name="Naylor, Kristen" userId="S::knaylor@gcbe.org::9d66e543-e593-4918-b89e-d047128e6ef2" providerId="AD" clId="Web-{0DCCFC2E-0228-0656-B010-AA0F89B760DA}" dt="2018-08-07T23:21:05.069" v="38" actId="20577"/>
        <pc:sldMkLst>
          <pc:docMk/>
          <pc:sldMk cId="1052996335" sldId="257"/>
        </pc:sldMkLst>
        <pc:spChg chg="mod">
          <ac:chgData name="Naylor, Kristen" userId="S::knaylor@gcbe.org::9d66e543-e593-4918-b89e-d047128e6ef2" providerId="AD" clId="Web-{0DCCFC2E-0228-0656-B010-AA0F89B760DA}" dt="2018-08-07T23:20:52.741" v="34" actId="20577"/>
          <ac:spMkLst>
            <pc:docMk/>
            <pc:sldMk cId="1052996335" sldId="257"/>
            <ac:spMk id="2" creationId="{131C5297-5BC5-4950-8953-2E62E37C9F02}"/>
          </ac:spMkLst>
        </pc:spChg>
        <pc:spChg chg="mod">
          <ac:chgData name="Naylor, Kristen" userId="S::knaylor@gcbe.org::9d66e543-e593-4918-b89e-d047128e6ef2" providerId="AD" clId="Web-{0DCCFC2E-0228-0656-B010-AA0F89B760DA}" dt="2018-08-07T23:21:05.069" v="38" actId="20577"/>
          <ac:spMkLst>
            <pc:docMk/>
            <pc:sldMk cId="1052996335" sldId="257"/>
            <ac:spMk id="3" creationId="{572D361D-175B-4122-9F56-4FBFDF081D27}"/>
          </ac:spMkLst>
        </pc:spChg>
      </pc:sldChg>
      <pc:sldChg chg="modSp new">
        <pc:chgData name="Naylor, Kristen" userId="S::knaylor@gcbe.org::9d66e543-e593-4918-b89e-d047128e6ef2" providerId="AD" clId="Web-{0DCCFC2E-0228-0656-B010-AA0F89B760DA}" dt="2018-08-07T23:25:43.898" v="51" actId="20577"/>
        <pc:sldMkLst>
          <pc:docMk/>
          <pc:sldMk cId="3295561155" sldId="258"/>
        </pc:sldMkLst>
        <pc:spChg chg="mod">
          <ac:chgData name="Naylor, Kristen" userId="S::knaylor@gcbe.org::9d66e543-e593-4918-b89e-d047128e6ef2" providerId="AD" clId="Web-{0DCCFC2E-0228-0656-B010-AA0F89B760DA}" dt="2018-08-07T23:25:43.898" v="51" actId="20577"/>
          <ac:spMkLst>
            <pc:docMk/>
            <pc:sldMk cId="3295561155" sldId="258"/>
            <ac:spMk id="2" creationId="{B6E8DD99-5F16-4673-9517-8414A14B5FB4}"/>
          </ac:spMkLst>
        </pc:spChg>
        <pc:spChg chg="mod">
          <ac:chgData name="Naylor, Kristen" userId="S::knaylor@gcbe.org::9d66e543-e593-4918-b89e-d047128e6ef2" providerId="AD" clId="Web-{0DCCFC2E-0228-0656-B010-AA0F89B760DA}" dt="2018-08-07T23:21:53.805" v="45" actId="20577"/>
          <ac:spMkLst>
            <pc:docMk/>
            <pc:sldMk cId="3295561155" sldId="258"/>
            <ac:spMk id="3" creationId="{B924DBC3-680F-4BB3-B62A-641EC2214576}"/>
          </ac:spMkLst>
        </pc:spChg>
      </pc:sldChg>
    </pc:docChg>
  </pc:docChgLst>
  <pc:docChgLst>
    <pc:chgData name="Naylor, Kristen" userId="S::knaylor@gcbe.org::9d66e543-e593-4918-b89e-d047128e6ef2" providerId="AD" clId="Web-{5C9898D5-048C-FF54-E525-D7CE33C3A2E6}"/>
    <pc:docChg chg="addSld delSld modSld">
      <pc:chgData name="Naylor, Kristen" userId="S::knaylor@gcbe.org::9d66e543-e593-4918-b89e-d047128e6ef2" providerId="AD" clId="Web-{5C9898D5-048C-FF54-E525-D7CE33C3A2E6}" dt="2018-08-08T01:11:35.573" v="300"/>
      <pc:docMkLst>
        <pc:docMk/>
      </pc:docMkLst>
      <pc:sldChg chg="modSp">
        <pc:chgData name="Naylor, Kristen" userId="S::knaylor@gcbe.org::9d66e543-e593-4918-b89e-d047128e6ef2" providerId="AD" clId="Web-{5C9898D5-048C-FF54-E525-D7CE33C3A2E6}" dt="2018-08-08T00:32:42.243" v="0" actId="20577"/>
        <pc:sldMkLst>
          <pc:docMk/>
          <pc:sldMk cId="3295561155" sldId="258"/>
        </pc:sldMkLst>
        <pc:spChg chg="mod">
          <ac:chgData name="Naylor, Kristen" userId="S::knaylor@gcbe.org::9d66e543-e593-4918-b89e-d047128e6ef2" providerId="AD" clId="Web-{5C9898D5-048C-FF54-E525-D7CE33C3A2E6}" dt="2018-08-08T00:32:42.243" v="0" actId="20577"/>
          <ac:spMkLst>
            <pc:docMk/>
            <pc:sldMk cId="3295561155" sldId="258"/>
            <ac:spMk id="2" creationId="{B6E8DD99-5F16-4673-9517-8414A14B5FB4}"/>
          </ac:spMkLst>
        </pc:spChg>
      </pc:sldChg>
      <pc:sldChg chg="new del">
        <pc:chgData name="Naylor, Kristen" userId="S::knaylor@gcbe.org::9d66e543-e593-4918-b89e-d047128e6ef2" providerId="AD" clId="Web-{5C9898D5-048C-FF54-E525-D7CE33C3A2E6}" dt="2018-08-08T00:56:35.921" v="5"/>
        <pc:sldMkLst>
          <pc:docMk/>
          <pc:sldMk cId="1424207881" sldId="259"/>
        </pc:sldMkLst>
      </pc:sldChg>
      <pc:sldChg chg="addSp delSp modSp new mod modClrScheme chgLayout">
        <pc:chgData name="Naylor, Kristen" userId="S::knaylor@gcbe.org::9d66e543-e593-4918-b89e-d047128e6ef2" providerId="AD" clId="Web-{5C9898D5-048C-FF54-E525-D7CE33C3A2E6}" dt="2018-08-08T01:11:35.573" v="300"/>
        <pc:sldMkLst>
          <pc:docMk/>
          <pc:sldMk cId="3820479407" sldId="260"/>
        </pc:sldMkLst>
        <pc:spChg chg="mod ord">
          <ac:chgData name="Naylor, Kristen" userId="S::knaylor@gcbe.org::9d66e543-e593-4918-b89e-d047128e6ef2" providerId="AD" clId="Web-{5C9898D5-048C-FF54-E525-D7CE33C3A2E6}" dt="2018-08-08T01:00:52.568" v="125" actId="20577"/>
          <ac:spMkLst>
            <pc:docMk/>
            <pc:sldMk cId="3820479407" sldId="260"/>
            <ac:spMk id="2" creationId="{074B8BDA-930C-4CDD-ACF6-140328043976}"/>
          </ac:spMkLst>
        </pc:spChg>
        <pc:spChg chg="del mod ord">
          <ac:chgData name="Naylor, Kristen" userId="S::knaylor@gcbe.org::9d66e543-e593-4918-b89e-d047128e6ef2" providerId="AD" clId="Web-{5C9898D5-048C-FF54-E525-D7CE33C3A2E6}" dt="2018-08-08T00:57:32.516" v="28"/>
          <ac:spMkLst>
            <pc:docMk/>
            <pc:sldMk cId="3820479407" sldId="260"/>
            <ac:spMk id="3" creationId="{23298FBD-ED5C-4D49-BFF2-E71C06095D3D}"/>
          </ac:spMkLst>
        </pc:spChg>
        <pc:graphicFrameChg chg="add mod ord modGraphic">
          <ac:chgData name="Naylor, Kristen" userId="S::knaylor@gcbe.org::9d66e543-e593-4918-b89e-d047128e6ef2" providerId="AD" clId="Web-{5C9898D5-048C-FF54-E525-D7CE33C3A2E6}" dt="2018-08-08T01:11:35.573" v="300"/>
          <ac:graphicFrameMkLst>
            <pc:docMk/>
            <pc:sldMk cId="3820479407" sldId="260"/>
            <ac:graphicFrameMk id="4" creationId="{1018FA73-AE95-4256-9F3F-9D18E61E148B}"/>
          </ac:graphicFrameMkLst>
        </pc:graphicFrameChg>
      </pc:sldChg>
      <pc:sldChg chg="new del">
        <pc:chgData name="Naylor, Kristen" userId="S::knaylor@gcbe.org::9d66e543-e593-4918-b89e-d047128e6ef2" providerId="AD" clId="Web-{5C9898D5-048C-FF54-E525-D7CE33C3A2E6}" dt="2018-08-08T00:56:39.968" v="7"/>
        <pc:sldMkLst>
          <pc:docMk/>
          <pc:sldMk cId="3614759809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r9FpineKvQU&amp;t=58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meanddate.com/time/ma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d58d8ws" TargetMode="External"/><Relationship Id="rId2" Type="http://schemas.openxmlformats.org/officeDocument/2006/relationships/hyperlink" Target="https://tinyurl.com/p6ep6y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inyurl.com/k2g5rt7" TargetMode="External"/><Relationship Id="rId4" Type="http://schemas.openxmlformats.org/officeDocument/2006/relationships/hyperlink" Target="https://tinyurl.com/y9gyb76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5934" y="1646065"/>
            <a:ext cx="9144000" cy="382371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Arial Narrow" panose="020B0606020202030204" pitchFamily="34" charset="0"/>
                <a:cs typeface="Calibri Light"/>
              </a:rPr>
              <a:t>Geography Scavenger Hunt</a:t>
            </a:r>
            <a:br>
              <a:rPr lang="en-US" sz="8800" b="1" dirty="0" smtClean="0">
                <a:latin typeface="Arial Narrow" panose="020B0606020202030204" pitchFamily="34" charset="0"/>
                <a:cs typeface="Calibri Light"/>
              </a:rPr>
            </a:br>
            <a:r>
              <a:rPr lang="en-US" sz="8800" b="1" dirty="0" smtClean="0">
                <a:latin typeface="Arial Narrow" panose="020B0606020202030204" pitchFamily="34" charset="0"/>
                <a:cs typeface="Calibri Light"/>
              </a:rPr>
              <a:t>(#2)</a:t>
            </a:r>
            <a:endParaRPr lang="en-US" sz="8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Arial Narrow" panose="020B0606020202030204" pitchFamily="34" charset="0"/>
              </a:rPr>
              <a:t>Let’s practice time zones </a:t>
            </a:r>
            <a:endParaRPr lang="en-US" sz="8000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83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C5297-5BC5-4950-8953-2E62E37C9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latin typeface="Arial Narrow" panose="020B0606020202030204" pitchFamily="34" charset="0"/>
                <a:cs typeface="Calibri Light"/>
              </a:rPr>
              <a:t>Time Zones Explained </a:t>
            </a:r>
            <a:endParaRPr lang="en-US" sz="7200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D361D-175B-4122-9F56-4FBFDF081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  <a:hlinkClick r:id="rId2"/>
              </a:rPr>
              <a:t>https://www.youtube.com/watch?v=r9FpineKvQU&amp;t=58s</a:t>
            </a:r>
            <a:r>
              <a:rPr lang="en-US" dirty="0">
                <a:cs typeface="Calibri"/>
              </a:rPr>
              <a:t> </a:t>
            </a:r>
            <a:r>
              <a:rPr lang="en-US" dirty="0" smtClean="0">
                <a:cs typeface="Calibri"/>
              </a:rPr>
              <a:t>Start- 2:40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989" y="2227064"/>
            <a:ext cx="8442960" cy="478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9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8DD99-5F16-4673-9517-8414A14B5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latin typeface="Arial Narrow" panose="020B0606020202030204" pitchFamily="34" charset="0"/>
                <a:cs typeface="Calibri Light"/>
              </a:rPr>
              <a:t>Time zones </a:t>
            </a:r>
            <a:endParaRPr lang="en-US" sz="9600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4DBC3-680F-4BB3-B62A-641EC2214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  <a:hlinkClick r:id="rId2"/>
              </a:rPr>
              <a:t>https://www.timeanddate.com/time/map/</a:t>
            </a:r>
            <a:r>
              <a:rPr lang="en-US" dirty="0">
                <a:cs typeface="Calibri"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6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B8BDA-930C-4CDD-ACF6-140328043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rial Narrow" panose="020B0606020202030204" pitchFamily="34" charset="0"/>
                <a:cs typeface="Calibri Light"/>
              </a:rPr>
              <a:t>See below for which map to use: 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018FA73-AE95-4256-9F3F-9D18E61E14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572986"/>
              </p:ext>
            </p:extLst>
          </p:nvPr>
        </p:nvGraphicFramePr>
        <p:xfrm>
          <a:off x="186905" y="1466490"/>
          <a:ext cx="11840852" cy="51902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20426">
                  <a:extLst>
                    <a:ext uri="{9D8B030D-6E8A-4147-A177-3AD203B41FA5}">
                      <a16:colId xmlns:a16="http://schemas.microsoft.com/office/drawing/2014/main" val="704633609"/>
                    </a:ext>
                  </a:extLst>
                </a:gridCol>
                <a:gridCol w="5920426">
                  <a:extLst>
                    <a:ext uri="{9D8B030D-6E8A-4147-A177-3AD203B41FA5}">
                      <a16:colId xmlns:a16="http://schemas.microsoft.com/office/drawing/2014/main" val="1121197976"/>
                    </a:ext>
                  </a:extLst>
                </a:gridCol>
              </a:tblGrid>
              <a:tr h="262546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Global Time: </a:t>
                      </a:r>
                      <a:r>
                        <a:rPr lang="en-US" sz="3200" dirty="0"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en-US" sz="3200" dirty="0">
                          <a:latin typeface="Arial Narrow" panose="020B0606020202030204" pitchFamily="34" charset="0"/>
                        </a:rPr>
                      </a:br>
                      <a:r>
                        <a:rPr lang="en-US" sz="3200" u="none" strike="noStrike" noProof="0" dirty="0">
                          <a:latin typeface="Arial Narrow" panose="020B0606020202030204" pitchFamily="34" charset="0"/>
                          <a:hlinkClick r:id="rId2"/>
                        </a:rPr>
                        <a:t>https://tinyurl.com/p6ep6ys</a:t>
                      </a:r>
                      <a:r>
                        <a:rPr lang="en-US" sz="3200" u="none" strike="noStrike" noProof="0" dirty="0"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lvl="0">
                        <a:buNone/>
                      </a:pPr>
                      <a:endParaRPr lang="en-US" sz="3200" u="none" strike="noStrike" noProof="0" dirty="0" smtClean="0"/>
                    </a:p>
                    <a:p>
                      <a:pPr lvl="0">
                        <a:buNone/>
                      </a:pPr>
                      <a:r>
                        <a:rPr lang="en-US" sz="3200" b="0" u="none" strike="noStrike" noProof="0" dirty="0" smtClean="0">
                          <a:latin typeface="Arial Narrow" panose="020B0606020202030204" pitchFamily="34" charset="0"/>
                        </a:rPr>
                        <a:t>Textbook Page #A17</a:t>
                      </a:r>
                      <a:endParaRPr lang="en-US" sz="3200" b="0" u="none" strike="noStrike" noProof="0" dirty="0">
                        <a:latin typeface="Arial Narrow" panose="020B0606020202030204" pitchFamily="34" charset="0"/>
                      </a:endParaRPr>
                    </a:p>
                    <a:p>
                      <a:pPr lvl="0">
                        <a:buNone/>
                      </a:pPr>
                      <a:endParaRPr lang="en-US" sz="32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World Geography: </a:t>
                      </a:r>
                      <a:r>
                        <a:rPr lang="en-US" sz="3200" dirty="0"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en-US" sz="3200" dirty="0">
                          <a:latin typeface="Arial Narrow" panose="020B0606020202030204" pitchFamily="34" charset="0"/>
                        </a:rPr>
                      </a:br>
                      <a:r>
                        <a:rPr lang="en-US" sz="3200" u="none" strike="noStrike" noProof="0" dirty="0">
                          <a:latin typeface="Arial Narrow" panose="020B0606020202030204" pitchFamily="34" charset="0"/>
                          <a:hlinkClick r:id="rId3"/>
                        </a:rPr>
                        <a:t>https://tinyurl.com/yd58d8ws</a:t>
                      </a:r>
                      <a:r>
                        <a:rPr lang="en-US" sz="3200" u="none" strike="noStrike" noProof="0" dirty="0"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lvl="0">
                        <a:buNone/>
                      </a:pPr>
                      <a:endParaRPr lang="en-US" sz="3200" u="none" strike="noStrike" noProof="0" dirty="0" smtClean="0"/>
                    </a:p>
                    <a:p>
                      <a:pPr lvl="0">
                        <a:buNone/>
                      </a:pPr>
                      <a:r>
                        <a:rPr lang="en-US" sz="3200" b="0" u="none" strike="noStrike" noProof="0" dirty="0" smtClean="0">
                          <a:latin typeface="Arial Narrow" panose="020B0606020202030204" pitchFamily="34" charset="0"/>
                        </a:rPr>
                        <a:t>Textbook page #A5</a:t>
                      </a:r>
                      <a:endParaRPr lang="en-US" sz="3200" b="0" u="none" strike="noStrike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950546"/>
                  </a:ext>
                </a:extLst>
              </a:tr>
              <a:tr h="256476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United States Geography: </a:t>
                      </a:r>
                      <a:r>
                        <a:rPr lang="en-US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en-US" sz="3200" dirty="0"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en-US" sz="3200" dirty="0">
                          <a:latin typeface="Arial Narrow" panose="020B0606020202030204" pitchFamily="34" charset="0"/>
                        </a:rPr>
                      </a:br>
                      <a:r>
                        <a:rPr lang="en-US" sz="3200" u="none" strike="noStrike" noProof="0" dirty="0">
                          <a:latin typeface="Arial Narrow" panose="020B0606020202030204" pitchFamily="34" charset="0"/>
                          <a:hlinkClick r:id="rId4"/>
                        </a:rPr>
                        <a:t>https://tinyurl.com/y9gyb76p</a:t>
                      </a:r>
                      <a:r>
                        <a:rPr lang="en-US" sz="3200" u="none" strike="noStrike" noProof="0" dirty="0"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lvl="0">
                        <a:buNone/>
                      </a:pPr>
                      <a:endParaRPr lang="en-US" sz="3200" u="none" strike="noStrike" noProof="0" dirty="0">
                        <a:latin typeface="Arial Narrow" panose="020B0606020202030204" pitchFamily="34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US" sz="3200" u="none" strike="noStrike" noProof="0" dirty="0">
                          <a:latin typeface="Arial Narrow" panose="020B0606020202030204" pitchFamily="34" charset="0"/>
                        </a:rPr>
                        <a:t>Textbook page </a:t>
                      </a:r>
                      <a:r>
                        <a:rPr lang="en-US" sz="3200" u="none" strike="noStrike" noProof="0" dirty="0" smtClean="0">
                          <a:latin typeface="Arial Narrow" panose="020B0606020202030204" pitchFamily="34" charset="0"/>
                        </a:rPr>
                        <a:t>#A21</a:t>
                      </a:r>
                      <a:endParaRPr lang="en-US" sz="3200" u="none" strike="noStrike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World Populations: </a:t>
                      </a:r>
                      <a:r>
                        <a:rPr lang="en-US" sz="3200" b="1" dirty="0"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en-US" sz="3200" b="1" dirty="0">
                          <a:latin typeface="Arial Narrow" panose="020B0606020202030204" pitchFamily="34" charset="0"/>
                        </a:rPr>
                      </a:br>
                      <a:r>
                        <a:rPr lang="en-US" sz="3200" u="none" strike="noStrike" noProof="0" dirty="0">
                          <a:latin typeface="Arial Narrow" panose="020B0606020202030204" pitchFamily="34" charset="0"/>
                          <a:hlinkClick r:id="rId5"/>
                        </a:rPr>
                        <a:t>https://tinyurl.com/k2g5rt7</a:t>
                      </a:r>
                      <a:r>
                        <a:rPr lang="en-US" sz="3200" u="none" strike="noStrike" noProof="0" dirty="0"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lvl="0">
                        <a:buNone/>
                      </a:pPr>
                      <a:endParaRPr lang="en-US" sz="3200" u="none" strike="noStrike" noProof="0" dirty="0" smtClean="0">
                        <a:latin typeface="Arial Narrow" panose="020B0606020202030204" pitchFamily="34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US" sz="3200" u="none" strike="noStrike" noProof="0" dirty="0" smtClean="0">
                          <a:latin typeface="Arial Narrow" panose="020B0606020202030204" pitchFamily="34" charset="0"/>
                        </a:rPr>
                        <a:t>See me for a hard copy </a:t>
                      </a:r>
                      <a:endParaRPr lang="en-US" sz="3200" u="none" strike="noStrike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876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4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40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theme</vt:lpstr>
      <vt:lpstr>Geography Scavenger Hunt (#2)</vt:lpstr>
      <vt:lpstr>Let’s practice time zones </vt:lpstr>
      <vt:lpstr>Time Zones Explained </vt:lpstr>
      <vt:lpstr>Time zones </vt:lpstr>
      <vt:lpstr>See below for which map to use: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Naylor, Kristen</cp:lastModifiedBy>
  <cp:revision>27</cp:revision>
  <dcterms:created xsi:type="dcterms:W3CDTF">2013-07-15T20:26:40Z</dcterms:created>
  <dcterms:modified xsi:type="dcterms:W3CDTF">2018-08-08T15:11:38Z</dcterms:modified>
</cp:coreProperties>
</file>